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0" r:id="rId4"/>
  </p:sldMasterIdLst>
  <p:notesMasterIdLst>
    <p:notesMasterId r:id="rId36"/>
  </p:notesMasterIdLst>
  <p:handoutMasterIdLst>
    <p:handoutMasterId r:id="rId37"/>
  </p:handoutMasterIdLst>
  <p:sldIdLst>
    <p:sldId id="262" r:id="rId5"/>
    <p:sldId id="269" r:id="rId6"/>
    <p:sldId id="272" r:id="rId7"/>
    <p:sldId id="267" r:id="rId8"/>
    <p:sldId id="264" r:id="rId9"/>
    <p:sldId id="265" r:id="rId10"/>
    <p:sldId id="266" r:id="rId11"/>
    <p:sldId id="271" r:id="rId12"/>
    <p:sldId id="268" r:id="rId13"/>
    <p:sldId id="290" r:id="rId14"/>
    <p:sldId id="273" r:id="rId15"/>
    <p:sldId id="289" r:id="rId16"/>
    <p:sldId id="274" r:id="rId17"/>
    <p:sldId id="288" r:id="rId18"/>
    <p:sldId id="285" r:id="rId19"/>
    <p:sldId id="275" r:id="rId20"/>
    <p:sldId id="276" r:id="rId21"/>
    <p:sldId id="286" r:id="rId22"/>
    <p:sldId id="277" r:id="rId23"/>
    <p:sldId id="278" r:id="rId24"/>
    <p:sldId id="292" r:id="rId25"/>
    <p:sldId id="279" r:id="rId26"/>
    <p:sldId id="294" r:id="rId27"/>
    <p:sldId id="280" r:id="rId28"/>
    <p:sldId id="293" r:id="rId29"/>
    <p:sldId id="287" r:id="rId30"/>
    <p:sldId id="281" r:id="rId31"/>
    <p:sldId id="282" r:id="rId32"/>
    <p:sldId id="283" r:id="rId33"/>
    <p:sldId id="291" r:id="rId34"/>
    <p:sldId id="284" r:id="rId35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C11D15-6AD1-FF21-1466-A8CF4130E53B}" name="Mathieu Désautels" initials="MD" userId="S::desm1210@usherbrooke.ca::88710e40-faa6-4a88-83e6-b66898115e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E9"/>
    <a:srgbClr val="B6BAAF"/>
    <a:srgbClr val="805286"/>
    <a:srgbClr val="B45E2F"/>
    <a:srgbClr val="E6E4D8"/>
    <a:srgbClr val="E6EFCE"/>
    <a:srgbClr val="000000"/>
    <a:srgbClr val="149B9C"/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4B886-5ACE-6344-9925-7EC96AF29354}" v="533" dt="2025-06-03T18:32:00.365"/>
    <p1510:client id="{4C105A52-8687-4553-B910-68D584C7DA16}" v="929" dt="2025-06-03T16:25:04.825"/>
    <p1510:client id="{9D92CA0E-14A4-4DCB-AEB8-3AC39851DAEB}" v="1239" dt="2025-06-03T16:21:27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élix Boivin" userId="0a32073d-69b6-477d-bbe3-4d452c8b6329" providerId="ADAL" clId="{1A2D3ACE-16AF-4C5E-BE29-DF33E200B0AD}"/>
    <pc:docChg chg="undo custSel addSld delSld modSld sldOrd">
      <pc:chgData name="Félix Boivin" userId="0a32073d-69b6-477d-bbe3-4d452c8b6329" providerId="ADAL" clId="{1A2D3ACE-16AF-4C5E-BE29-DF33E200B0AD}" dt="2025-05-29T17:52:54.719" v="1494" actId="11"/>
      <pc:docMkLst>
        <pc:docMk/>
      </pc:docMkLst>
      <pc:sldChg chg="modSp add del mod">
        <pc:chgData name="Félix Boivin" userId="0a32073d-69b6-477d-bbe3-4d452c8b6329" providerId="ADAL" clId="{1A2D3ACE-16AF-4C5E-BE29-DF33E200B0AD}" dt="2025-05-29T16:44:40.292" v="173" actId="47"/>
        <pc:sldMkLst>
          <pc:docMk/>
          <pc:sldMk cId="0" sldId="262"/>
        </pc:sldMkLst>
        <pc:spChg chg="mod">
          <ac:chgData name="Félix Boivin" userId="0a32073d-69b6-477d-bbe3-4d452c8b6329" providerId="ADAL" clId="{1A2D3ACE-16AF-4C5E-BE29-DF33E200B0AD}" dt="2025-05-29T16:43:57.049" v="143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new mod">
        <pc:chgData name="Félix Boivin" userId="0a32073d-69b6-477d-bbe3-4d452c8b6329" providerId="ADAL" clId="{1A2D3ACE-16AF-4C5E-BE29-DF33E200B0AD}" dt="2025-05-29T17:17:34.790" v="726"/>
        <pc:sldMkLst>
          <pc:docMk/>
          <pc:sldMk cId="1347945951" sldId="263"/>
        </pc:sldMkLst>
      </pc:sldChg>
      <pc:sldChg chg="new del">
        <pc:chgData name="Félix Boivin" userId="0a32073d-69b6-477d-bbe3-4d452c8b6329" providerId="ADAL" clId="{1A2D3ACE-16AF-4C5E-BE29-DF33E200B0AD}" dt="2025-05-29T16:44:45.651" v="175" actId="47"/>
        <pc:sldMkLst>
          <pc:docMk/>
          <pc:sldMk cId="4164562656" sldId="263"/>
        </pc:sldMkLst>
      </pc:sldChg>
      <pc:sldChg chg="modSp new mod">
        <pc:chgData name="Félix Boivin" userId="0a32073d-69b6-477d-bbe3-4d452c8b6329" providerId="ADAL" clId="{1A2D3ACE-16AF-4C5E-BE29-DF33E200B0AD}" dt="2025-05-29T17:13:04.109" v="469" actId="20577"/>
        <pc:sldMkLst>
          <pc:docMk/>
          <pc:sldMk cId="1490290760" sldId="264"/>
        </pc:sldMkLst>
        <pc:spChg chg="mod">
          <ac:chgData name="Félix Boivin" userId="0a32073d-69b6-477d-bbe3-4d452c8b6329" providerId="ADAL" clId="{1A2D3ACE-16AF-4C5E-BE29-DF33E200B0AD}" dt="2025-05-29T17:13:04.109" v="469" actId="20577"/>
          <ac:spMkLst>
            <pc:docMk/>
            <pc:sldMk cId="1490290760" sldId="264"/>
            <ac:spMk id="2" creationId="{85EA577D-C732-97E5-9B95-776BBFA3B9ED}"/>
          </ac:spMkLst>
        </pc:spChg>
      </pc:sldChg>
      <pc:sldChg chg="del">
        <pc:chgData name="Félix Boivin" userId="0a32073d-69b6-477d-bbe3-4d452c8b6329" providerId="ADAL" clId="{1A2D3ACE-16AF-4C5E-BE29-DF33E200B0AD}" dt="2025-05-29T16:44:32.388" v="144" actId="47"/>
        <pc:sldMkLst>
          <pc:docMk/>
          <pc:sldMk cId="3377888327" sldId="264"/>
        </pc:sldMkLst>
      </pc:sldChg>
      <pc:sldChg chg="del">
        <pc:chgData name="Félix Boivin" userId="0a32073d-69b6-477d-bbe3-4d452c8b6329" providerId="ADAL" clId="{1A2D3ACE-16AF-4C5E-BE29-DF33E200B0AD}" dt="2025-05-29T16:44:32.890" v="145" actId="47"/>
        <pc:sldMkLst>
          <pc:docMk/>
          <pc:sldMk cId="342753431" sldId="265"/>
        </pc:sldMkLst>
      </pc:sldChg>
      <pc:sldChg chg="new del">
        <pc:chgData name="Félix Boivin" userId="0a32073d-69b6-477d-bbe3-4d452c8b6329" providerId="ADAL" clId="{1A2D3ACE-16AF-4C5E-BE29-DF33E200B0AD}" dt="2025-05-29T17:13:11.215" v="471" actId="47"/>
        <pc:sldMkLst>
          <pc:docMk/>
          <pc:sldMk cId="2928594935" sldId="265"/>
        </pc:sldMkLst>
      </pc:sldChg>
      <pc:sldChg chg="modSp add mod">
        <pc:chgData name="Félix Boivin" userId="0a32073d-69b6-477d-bbe3-4d452c8b6329" providerId="ADAL" clId="{1A2D3ACE-16AF-4C5E-BE29-DF33E200B0AD}" dt="2025-05-29T17:13:17.723" v="474" actId="20577"/>
        <pc:sldMkLst>
          <pc:docMk/>
          <pc:sldMk cId="3856415567" sldId="265"/>
        </pc:sldMkLst>
        <pc:spChg chg="mod">
          <ac:chgData name="Félix Boivin" userId="0a32073d-69b6-477d-bbe3-4d452c8b6329" providerId="ADAL" clId="{1A2D3ACE-16AF-4C5E-BE29-DF33E200B0AD}" dt="2025-05-29T17:13:17.723" v="474" actId="20577"/>
          <ac:spMkLst>
            <pc:docMk/>
            <pc:sldMk cId="3856415567" sldId="265"/>
            <ac:spMk id="2" creationId="{74DB3F3F-B150-4DBD-37F3-D60AAACF2CD2}"/>
          </ac:spMkLst>
        </pc:spChg>
      </pc:sldChg>
      <pc:sldChg chg="modSp add mod">
        <pc:chgData name="Félix Boivin" userId="0a32073d-69b6-477d-bbe3-4d452c8b6329" providerId="ADAL" clId="{1A2D3ACE-16AF-4C5E-BE29-DF33E200B0AD}" dt="2025-05-29T17:13:24.509" v="477" actId="20577"/>
        <pc:sldMkLst>
          <pc:docMk/>
          <pc:sldMk cId="1687692907" sldId="266"/>
        </pc:sldMkLst>
        <pc:spChg chg="mod">
          <ac:chgData name="Félix Boivin" userId="0a32073d-69b6-477d-bbe3-4d452c8b6329" providerId="ADAL" clId="{1A2D3ACE-16AF-4C5E-BE29-DF33E200B0AD}" dt="2025-05-29T17:13:24.509" v="477" actId="20577"/>
          <ac:spMkLst>
            <pc:docMk/>
            <pc:sldMk cId="1687692907" sldId="266"/>
            <ac:spMk id="2" creationId="{41008783-428B-E342-846E-726021C4BFC7}"/>
          </ac:spMkLst>
        </pc:spChg>
      </pc:sldChg>
      <pc:sldChg chg="del">
        <pc:chgData name="Félix Boivin" userId="0a32073d-69b6-477d-bbe3-4d452c8b6329" providerId="ADAL" clId="{1A2D3ACE-16AF-4C5E-BE29-DF33E200B0AD}" dt="2025-05-29T16:44:33.156" v="146" actId="47"/>
        <pc:sldMkLst>
          <pc:docMk/>
          <pc:sldMk cId="3137896854" sldId="266"/>
        </pc:sldMkLst>
      </pc:sldChg>
      <pc:sldChg chg="del">
        <pc:chgData name="Félix Boivin" userId="0a32073d-69b6-477d-bbe3-4d452c8b6329" providerId="ADAL" clId="{1A2D3ACE-16AF-4C5E-BE29-DF33E200B0AD}" dt="2025-05-29T16:44:33.796" v="148" actId="47"/>
        <pc:sldMkLst>
          <pc:docMk/>
          <pc:sldMk cId="27036110" sldId="267"/>
        </pc:sldMkLst>
      </pc:sldChg>
      <pc:sldChg chg="modSp add mod">
        <pc:chgData name="Félix Boivin" userId="0a32073d-69b6-477d-bbe3-4d452c8b6329" providerId="ADAL" clId="{1A2D3ACE-16AF-4C5E-BE29-DF33E200B0AD}" dt="2025-05-29T17:13:39.236" v="498" actId="20577"/>
        <pc:sldMkLst>
          <pc:docMk/>
          <pc:sldMk cId="3577926956" sldId="267"/>
        </pc:sldMkLst>
        <pc:spChg chg="mod">
          <ac:chgData name="Félix Boivin" userId="0a32073d-69b6-477d-bbe3-4d452c8b6329" providerId="ADAL" clId="{1A2D3ACE-16AF-4C5E-BE29-DF33E200B0AD}" dt="2025-05-29T17:13:39.236" v="498" actId="20577"/>
          <ac:spMkLst>
            <pc:docMk/>
            <pc:sldMk cId="3577926956" sldId="267"/>
            <ac:spMk id="2" creationId="{20721895-993D-53DC-9887-C532854A58D9}"/>
          </ac:spMkLst>
        </pc:spChg>
      </pc:sldChg>
      <pc:sldChg chg="modSp new mod">
        <pc:chgData name="Félix Boivin" userId="0a32073d-69b6-477d-bbe3-4d452c8b6329" providerId="ADAL" clId="{1A2D3ACE-16AF-4C5E-BE29-DF33E200B0AD}" dt="2025-05-29T17:16:44.160" v="681" actId="20577"/>
        <pc:sldMkLst>
          <pc:docMk/>
          <pc:sldMk cId="1357741486" sldId="268"/>
        </pc:sldMkLst>
        <pc:spChg chg="mod">
          <ac:chgData name="Félix Boivin" userId="0a32073d-69b6-477d-bbe3-4d452c8b6329" providerId="ADAL" clId="{1A2D3ACE-16AF-4C5E-BE29-DF33E200B0AD}" dt="2025-05-29T17:16:44.160" v="681" actId="20577"/>
          <ac:spMkLst>
            <pc:docMk/>
            <pc:sldMk cId="1357741486" sldId="268"/>
            <ac:spMk id="2" creationId="{CCA63513-024F-6D52-63E3-991F3A383508}"/>
          </ac:spMkLst>
        </pc:spChg>
      </pc:sldChg>
      <pc:sldChg chg="del">
        <pc:chgData name="Félix Boivin" userId="0a32073d-69b6-477d-bbe3-4d452c8b6329" providerId="ADAL" clId="{1A2D3ACE-16AF-4C5E-BE29-DF33E200B0AD}" dt="2025-05-29T16:44:36.297" v="153" actId="47"/>
        <pc:sldMkLst>
          <pc:docMk/>
          <pc:sldMk cId="1488270662" sldId="268"/>
        </pc:sldMkLst>
      </pc:sldChg>
      <pc:sldChg chg="addSp modSp new mod">
        <pc:chgData name="Félix Boivin" userId="0a32073d-69b6-477d-bbe3-4d452c8b6329" providerId="ADAL" clId="{1A2D3ACE-16AF-4C5E-BE29-DF33E200B0AD}" dt="2025-05-29T17:52:54.719" v="1494" actId="11"/>
        <pc:sldMkLst>
          <pc:docMk/>
          <pc:sldMk cId="708491805" sldId="269"/>
        </pc:sldMkLst>
        <pc:spChg chg="mod">
          <ac:chgData name="Félix Boivin" userId="0a32073d-69b6-477d-bbe3-4d452c8b6329" providerId="ADAL" clId="{1A2D3ACE-16AF-4C5E-BE29-DF33E200B0AD}" dt="2025-05-29T17:14:30.127" v="555" actId="20577"/>
          <ac:spMkLst>
            <pc:docMk/>
            <pc:sldMk cId="708491805" sldId="269"/>
            <ac:spMk id="2" creationId="{28E82FF2-AE1A-0480-C7B4-7854C68AF21B}"/>
          </ac:spMkLst>
        </pc:spChg>
        <pc:spChg chg="mod">
          <ac:chgData name="Félix Boivin" userId="0a32073d-69b6-477d-bbe3-4d452c8b6329" providerId="ADAL" clId="{1A2D3ACE-16AF-4C5E-BE29-DF33E200B0AD}" dt="2025-05-29T17:52:23.766" v="1492" actId="12"/>
          <ac:spMkLst>
            <pc:docMk/>
            <pc:sldMk cId="708491805" sldId="269"/>
            <ac:spMk id="3" creationId="{0C9ABC07-E076-3CFE-4758-647B4272E874}"/>
          </ac:spMkLst>
        </pc:spChg>
        <pc:spChg chg="add mod">
          <ac:chgData name="Félix Boivin" userId="0a32073d-69b6-477d-bbe3-4d452c8b6329" providerId="ADAL" clId="{1A2D3ACE-16AF-4C5E-BE29-DF33E200B0AD}" dt="2025-05-29T17:52:54.719" v="1494" actId="11"/>
          <ac:spMkLst>
            <pc:docMk/>
            <pc:sldMk cId="708491805" sldId="269"/>
            <ac:spMk id="4" creationId="{6A1EC251-828E-400D-BE92-F3FF4082E0DD}"/>
          </ac:spMkLst>
        </pc:spChg>
      </pc:sldChg>
      <pc:sldChg chg="del">
        <pc:chgData name="Félix Boivin" userId="0a32073d-69b6-477d-bbe3-4d452c8b6329" providerId="ADAL" clId="{1A2D3ACE-16AF-4C5E-BE29-DF33E200B0AD}" dt="2025-05-29T16:44:36.408" v="155" actId="47"/>
        <pc:sldMkLst>
          <pc:docMk/>
          <pc:sldMk cId="858911208" sldId="269"/>
        </pc:sldMkLst>
      </pc:sldChg>
      <pc:sldChg chg="modSp new del mod">
        <pc:chgData name="Félix Boivin" userId="0a32073d-69b6-477d-bbe3-4d452c8b6329" providerId="ADAL" clId="{1A2D3ACE-16AF-4C5E-BE29-DF33E200B0AD}" dt="2025-05-29T17:14:49.421" v="565" actId="47"/>
        <pc:sldMkLst>
          <pc:docMk/>
          <pc:sldMk cId="444313383" sldId="270"/>
        </pc:sldMkLst>
      </pc:sldChg>
      <pc:sldChg chg="modSp new del mod">
        <pc:chgData name="Félix Boivin" userId="0a32073d-69b6-477d-bbe3-4d452c8b6329" providerId="ADAL" clId="{1A2D3ACE-16AF-4C5E-BE29-DF33E200B0AD}" dt="2025-05-29T17:15:54.114" v="616" actId="47"/>
        <pc:sldMkLst>
          <pc:docMk/>
          <pc:sldMk cId="687756831" sldId="270"/>
        </pc:sldMkLst>
      </pc:sldChg>
      <pc:sldChg chg="del">
        <pc:chgData name="Félix Boivin" userId="0a32073d-69b6-477d-bbe3-4d452c8b6329" providerId="ADAL" clId="{1A2D3ACE-16AF-4C5E-BE29-DF33E200B0AD}" dt="2025-05-29T16:44:38.446" v="162" actId="47"/>
        <pc:sldMkLst>
          <pc:docMk/>
          <pc:sldMk cId="2876056755" sldId="270"/>
        </pc:sldMkLst>
      </pc:sldChg>
      <pc:sldChg chg="del">
        <pc:chgData name="Félix Boivin" userId="0a32073d-69b6-477d-bbe3-4d452c8b6329" providerId="ADAL" clId="{1A2D3ACE-16AF-4C5E-BE29-DF33E200B0AD}" dt="2025-05-29T16:44:38.528" v="166" actId="47"/>
        <pc:sldMkLst>
          <pc:docMk/>
          <pc:sldMk cId="2121372159" sldId="271"/>
        </pc:sldMkLst>
      </pc:sldChg>
      <pc:sldChg chg="modSp new mod">
        <pc:chgData name="Félix Boivin" userId="0a32073d-69b6-477d-bbe3-4d452c8b6329" providerId="ADAL" clId="{1A2D3ACE-16AF-4C5E-BE29-DF33E200B0AD}" dt="2025-05-29T17:15:45.635" v="615" actId="207"/>
        <pc:sldMkLst>
          <pc:docMk/>
          <pc:sldMk cId="2229061307" sldId="271"/>
        </pc:sldMkLst>
        <pc:spChg chg="mod">
          <ac:chgData name="Félix Boivin" userId="0a32073d-69b6-477d-bbe3-4d452c8b6329" providerId="ADAL" clId="{1A2D3ACE-16AF-4C5E-BE29-DF33E200B0AD}" dt="2025-05-29T17:15:45.635" v="615" actId="207"/>
          <ac:spMkLst>
            <pc:docMk/>
            <pc:sldMk cId="2229061307" sldId="271"/>
            <ac:spMk id="2" creationId="{640D23CE-98F7-D63C-9831-EC7F598A72FB}"/>
          </ac:spMkLst>
        </pc:spChg>
      </pc:sldChg>
      <pc:sldChg chg="new del">
        <pc:chgData name="Félix Boivin" userId="0a32073d-69b6-477d-bbe3-4d452c8b6329" providerId="ADAL" clId="{1A2D3ACE-16AF-4C5E-BE29-DF33E200B0AD}" dt="2025-05-29T17:15:16.640" v="591" actId="47"/>
        <pc:sldMkLst>
          <pc:docMk/>
          <pc:sldMk cId="2468060779" sldId="271"/>
        </pc:sldMkLst>
      </pc:sldChg>
      <pc:sldChg chg="modSp add mod ord">
        <pc:chgData name="Félix Boivin" userId="0a32073d-69b6-477d-bbe3-4d452c8b6329" providerId="ADAL" clId="{1A2D3ACE-16AF-4C5E-BE29-DF33E200B0AD}" dt="2025-05-29T17:16:10.382" v="656" actId="20577"/>
        <pc:sldMkLst>
          <pc:docMk/>
          <pc:sldMk cId="243612530" sldId="272"/>
        </pc:sldMkLst>
        <pc:spChg chg="mod">
          <ac:chgData name="Félix Boivin" userId="0a32073d-69b6-477d-bbe3-4d452c8b6329" providerId="ADAL" clId="{1A2D3ACE-16AF-4C5E-BE29-DF33E200B0AD}" dt="2025-05-29T17:16:10.382" v="656" actId="20577"/>
          <ac:spMkLst>
            <pc:docMk/>
            <pc:sldMk cId="243612530" sldId="272"/>
            <ac:spMk id="2" creationId="{7DA698FE-BC60-A09D-6467-01168FCD1004}"/>
          </ac:spMkLst>
        </pc:spChg>
      </pc:sldChg>
      <pc:sldChg chg="modSp add mod">
        <pc:chgData name="Félix Boivin" userId="0a32073d-69b6-477d-bbe3-4d452c8b6329" providerId="ADAL" clId="{1A2D3ACE-16AF-4C5E-BE29-DF33E200B0AD}" dt="2025-05-29T17:16:50.927" v="684" actId="20577"/>
        <pc:sldMkLst>
          <pc:docMk/>
          <pc:sldMk cId="910821892" sldId="273"/>
        </pc:sldMkLst>
        <pc:spChg chg="mod">
          <ac:chgData name="Félix Boivin" userId="0a32073d-69b6-477d-bbe3-4d452c8b6329" providerId="ADAL" clId="{1A2D3ACE-16AF-4C5E-BE29-DF33E200B0AD}" dt="2025-05-29T17:16:50.927" v="684" actId="20577"/>
          <ac:spMkLst>
            <pc:docMk/>
            <pc:sldMk cId="910821892" sldId="273"/>
            <ac:spMk id="2" creationId="{DF9824E9-FF67-E3A9-0476-568BBE8EA80C}"/>
          </ac:spMkLst>
        </pc:spChg>
      </pc:sldChg>
      <pc:sldChg chg="del">
        <pc:chgData name="Félix Boivin" userId="0a32073d-69b6-477d-bbe3-4d452c8b6329" providerId="ADAL" clId="{1A2D3ACE-16AF-4C5E-BE29-DF33E200B0AD}" dt="2025-05-29T16:44:38.563" v="168" actId="47"/>
        <pc:sldMkLst>
          <pc:docMk/>
          <pc:sldMk cId="1417470242" sldId="273"/>
        </pc:sldMkLst>
      </pc:sldChg>
      <pc:sldChg chg="del">
        <pc:chgData name="Félix Boivin" userId="0a32073d-69b6-477d-bbe3-4d452c8b6329" providerId="ADAL" clId="{1A2D3ACE-16AF-4C5E-BE29-DF33E200B0AD}" dt="2025-05-29T16:44:38.579" v="169" actId="47"/>
        <pc:sldMkLst>
          <pc:docMk/>
          <pc:sldMk cId="71472050" sldId="274"/>
        </pc:sldMkLst>
      </pc:sldChg>
      <pc:sldChg chg="modSp add mod">
        <pc:chgData name="Félix Boivin" userId="0a32073d-69b6-477d-bbe3-4d452c8b6329" providerId="ADAL" clId="{1A2D3ACE-16AF-4C5E-BE29-DF33E200B0AD}" dt="2025-05-29T17:16:56.410" v="687" actId="20577"/>
        <pc:sldMkLst>
          <pc:docMk/>
          <pc:sldMk cId="4081282711" sldId="274"/>
        </pc:sldMkLst>
        <pc:spChg chg="mod">
          <ac:chgData name="Félix Boivin" userId="0a32073d-69b6-477d-bbe3-4d452c8b6329" providerId="ADAL" clId="{1A2D3ACE-16AF-4C5E-BE29-DF33E200B0AD}" dt="2025-05-29T17:16:56.410" v="687" actId="20577"/>
          <ac:spMkLst>
            <pc:docMk/>
            <pc:sldMk cId="4081282711" sldId="274"/>
            <ac:spMk id="2" creationId="{38BD5406-85ED-0CD7-F334-AB9BA7584141}"/>
          </ac:spMkLst>
        </pc:spChg>
      </pc:sldChg>
      <pc:sldChg chg="modSp add mod ord">
        <pc:chgData name="Félix Boivin" userId="0a32073d-69b6-477d-bbe3-4d452c8b6329" providerId="ADAL" clId="{1A2D3ACE-16AF-4C5E-BE29-DF33E200B0AD}" dt="2025-05-29T17:17:48.331" v="744" actId="20577"/>
        <pc:sldMkLst>
          <pc:docMk/>
          <pc:sldMk cId="1999795366" sldId="275"/>
        </pc:sldMkLst>
        <pc:spChg chg="mod">
          <ac:chgData name="Félix Boivin" userId="0a32073d-69b6-477d-bbe3-4d452c8b6329" providerId="ADAL" clId="{1A2D3ACE-16AF-4C5E-BE29-DF33E200B0AD}" dt="2025-05-29T17:17:48.331" v="744" actId="20577"/>
          <ac:spMkLst>
            <pc:docMk/>
            <pc:sldMk cId="1999795366" sldId="275"/>
            <ac:spMk id="2" creationId="{42F4AA35-C5D0-BA5C-7C80-89F62DDE8996}"/>
          </ac:spMkLst>
        </pc:spChg>
      </pc:sldChg>
      <pc:sldChg chg="del">
        <pc:chgData name="Félix Boivin" userId="0a32073d-69b6-477d-bbe3-4d452c8b6329" providerId="ADAL" clId="{1A2D3ACE-16AF-4C5E-BE29-DF33E200B0AD}" dt="2025-05-29T16:44:38.601" v="170" actId="47"/>
        <pc:sldMkLst>
          <pc:docMk/>
          <pc:sldMk cId="2296092297" sldId="275"/>
        </pc:sldMkLst>
      </pc:sldChg>
      <pc:sldChg chg="new del">
        <pc:chgData name="Félix Boivin" userId="0a32073d-69b6-477d-bbe3-4d452c8b6329" providerId="ADAL" clId="{1A2D3ACE-16AF-4C5E-BE29-DF33E200B0AD}" dt="2025-05-29T17:17:55.301" v="746" actId="47"/>
        <pc:sldMkLst>
          <pc:docMk/>
          <pc:sldMk cId="990714590" sldId="276"/>
        </pc:sldMkLst>
      </pc:sldChg>
      <pc:sldChg chg="modSp new mod">
        <pc:chgData name="Félix Boivin" userId="0a32073d-69b6-477d-bbe3-4d452c8b6329" providerId="ADAL" clId="{1A2D3ACE-16AF-4C5E-BE29-DF33E200B0AD}" dt="2025-05-29T17:19:09.195" v="785" actId="20577"/>
        <pc:sldMkLst>
          <pc:docMk/>
          <pc:sldMk cId="2298427353" sldId="276"/>
        </pc:sldMkLst>
        <pc:spChg chg="mod">
          <ac:chgData name="Félix Boivin" userId="0a32073d-69b6-477d-bbe3-4d452c8b6329" providerId="ADAL" clId="{1A2D3ACE-16AF-4C5E-BE29-DF33E200B0AD}" dt="2025-05-29T17:19:09.195" v="785" actId="20577"/>
          <ac:spMkLst>
            <pc:docMk/>
            <pc:sldMk cId="2298427353" sldId="276"/>
            <ac:spMk id="2" creationId="{BAD0EF4E-C606-13D9-B184-133101FABBF6}"/>
          </ac:spMkLst>
        </pc:spChg>
      </pc:sldChg>
      <pc:sldChg chg="del">
        <pc:chgData name="Félix Boivin" userId="0a32073d-69b6-477d-bbe3-4d452c8b6329" providerId="ADAL" clId="{1A2D3ACE-16AF-4C5E-BE29-DF33E200B0AD}" dt="2025-05-29T16:44:35.275" v="150" actId="47"/>
        <pc:sldMkLst>
          <pc:docMk/>
          <pc:sldMk cId="3264252784" sldId="276"/>
        </pc:sldMkLst>
      </pc:sldChg>
      <pc:sldChg chg="del">
        <pc:chgData name="Félix Boivin" userId="0a32073d-69b6-477d-bbe3-4d452c8b6329" providerId="ADAL" clId="{1A2D3ACE-16AF-4C5E-BE29-DF33E200B0AD}" dt="2025-05-29T16:44:36.006" v="151" actId="47"/>
        <pc:sldMkLst>
          <pc:docMk/>
          <pc:sldMk cId="3256180766" sldId="277"/>
        </pc:sldMkLst>
      </pc:sldChg>
      <pc:sldChg chg="modSp add mod">
        <pc:chgData name="Félix Boivin" userId="0a32073d-69b6-477d-bbe3-4d452c8b6329" providerId="ADAL" clId="{1A2D3ACE-16AF-4C5E-BE29-DF33E200B0AD}" dt="2025-05-29T17:19:30.024" v="816" actId="20577"/>
        <pc:sldMkLst>
          <pc:docMk/>
          <pc:sldMk cId="4205917329" sldId="277"/>
        </pc:sldMkLst>
        <pc:spChg chg="mod">
          <ac:chgData name="Félix Boivin" userId="0a32073d-69b6-477d-bbe3-4d452c8b6329" providerId="ADAL" clId="{1A2D3ACE-16AF-4C5E-BE29-DF33E200B0AD}" dt="2025-05-29T17:19:30.024" v="816" actId="20577"/>
          <ac:spMkLst>
            <pc:docMk/>
            <pc:sldMk cId="4205917329" sldId="277"/>
            <ac:spMk id="2" creationId="{DCF4CF95-A7CA-2E9C-B311-08AE567D41A7}"/>
          </ac:spMkLst>
        </pc:spChg>
      </pc:sldChg>
      <pc:sldChg chg="modSp add mod">
        <pc:chgData name="Félix Boivin" userId="0a32073d-69b6-477d-bbe3-4d452c8b6329" providerId="ADAL" clId="{1A2D3ACE-16AF-4C5E-BE29-DF33E200B0AD}" dt="2025-05-29T17:27:51.887" v="836" actId="20577"/>
        <pc:sldMkLst>
          <pc:docMk/>
          <pc:sldMk cId="1106860589" sldId="278"/>
        </pc:sldMkLst>
        <pc:spChg chg="mod">
          <ac:chgData name="Félix Boivin" userId="0a32073d-69b6-477d-bbe3-4d452c8b6329" providerId="ADAL" clId="{1A2D3ACE-16AF-4C5E-BE29-DF33E200B0AD}" dt="2025-05-29T17:27:51.887" v="836" actId="20577"/>
          <ac:spMkLst>
            <pc:docMk/>
            <pc:sldMk cId="1106860589" sldId="278"/>
            <ac:spMk id="2" creationId="{98179E22-986F-B66E-189F-5944F7F937BE}"/>
          </ac:spMkLst>
        </pc:spChg>
      </pc:sldChg>
      <pc:sldChg chg="del">
        <pc:chgData name="Félix Boivin" userId="0a32073d-69b6-477d-bbe3-4d452c8b6329" providerId="ADAL" clId="{1A2D3ACE-16AF-4C5E-BE29-DF33E200B0AD}" dt="2025-05-29T16:44:36.156" v="152" actId="47"/>
        <pc:sldMkLst>
          <pc:docMk/>
          <pc:sldMk cId="3587257710" sldId="278"/>
        </pc:sldMkLst>
      </pc:sldChg>
      <pc:sldChg chg="del">
        <pc:chgData name="Félix Boivin" userId="0a32073d-69b6-477d-bbe3-4d452c8b6329" providerId="ADAL" clId="{1A2D3ACE-16AF-4C5E-BE29-DF33E200B0AD}" dt="2025-05-29T16:44:36.447" v="156" actId="47"/>
        <pc:sldMkLst>
          <pc:docMk/>
          <pc:sldMk cId="3265265241" sldId="279"/>
        </pc:sldMkLst>
      </pc:sldChg>
      <pc:sldChg chg="modSp add mod">
        <pc:chgData name="Félix Boivin" userId="0a32073d-69b6-477d-bbe3-4d452c8b6329" providerId="ADAL" clId="{1A2D3ACE-16AF-4C5E-BE29-DF33E200B0AD}" dt="2025-05-29T17:28:52.341" v="868" actId="20577"/>
        <pc:sldMkLst>
          <pc:docMk/>
          <pc:sldMk cId="3827540383" sldId="279"/>
        </pc:sldMkLst>
        <pc:spChg chg="mod">
          <ac:chgData name="Félix Boivin" userId="0a32073d-69b6-477d-bbe3-4d452c8b6329" providerId="ADAL" clId="{1A2D3ACE-16AF-4C5E-BE29-DF33E200B0AD}" dt="2025-05-29T17:28:52.341" v="868" actId="20577"/>
          <ac:spMkLst>
            <pc:docMk/>
            <pc:sldMk cId="3827540383" sldId="279"/>
            <ac:spMk id="2" creationId="{95BFB07E-892A-8155-48AE-DF2B90005B6D}"/>
          </ac:spMkLst>
        </pc:spChg>
      </pc:sldChg>
      <pc:sldChg chg="del">
        <pc:chgData name="Félix Boivin" userId="0a32073d-69b6-477d-bbe3-4d452c8b6329" providerId="ADAL" clId="{1A2D3ACE-16AF-4C5E-BE29-DF33E200B0AD}" dt="2025-05-29T16:44:36.392" v="154" actId="47"/>
        <pc:sldMkLst>
          <pc:docMk/>
          <pc:sldMk cId="115651057" sldId="280"/>
        </pc:sldMkLst>
      </pc:sldChg>
      <pc:sldChg chg="modSp add mod">
        <pc:chgData name="Félix Boivin" userId="0a32073d-69b6-477d-bbe3-4d452c8b6329" providerId="ADAL" clId="{1A2D3ACE-16AF-4C5E-BE29-DF33E200B0AD}" dt="2025-05-29T17:29:46.899" v="903" actId="20577"/>
        <pc:sldMkLst>
          <pc:docMk/>
          <pc:sldMk cId="4166275976" sldId="280"/>
        </pc:sldMkLst>
        <pc:spChg chg="mod">
          <ac:chgData name="Félix Boivin" userId="0a32073d-69b6-477d-bbe3-4d452c8b6329" providerId="ADAL" clId="{1A2D3ACE-16AF-4C5E-BE29-DF33E200B0AD}" dt="2025-05-29T17:29:46.899" v="903" actId="20577"/>
          <ac:spMkLst>
            <pc:docMk/>
            <pc:sldMk cId="4166275976" sldId="280"/>
            <ac:spMk id="2" creationId="{FB156FC1-F4B2-1B46-DEBA-9F7D1A27DF52}"/>
          </ac:spMkLst>
        </pc:spChg>
      </pc:sldChg>
      <pc:sldChg chg="del">
        <pc:chgData name="Félix Boivin" userId="0a32073d-69b6-477d-bbe3-4d452c8b6329" providerId="ADAL" clId="{1A2D3ACE-16AF-4C5E-BE29-DF33E200B0AD}" dt="2025-05-29T16:44:36.579" v="157" actId="47"/>
        <pc:sldMkLst>
          <pc:docMk/>
          <pc:sldMk cId="3483514211" sldId="281"/>
        </pc:sldMkLst>
      </pc:sldChg>
      <pc:sldChg chg="modSp add mod">
        <pc:chgData name="Félix Boivin" userId="0a32073d-69b6-477d-bbe3-4d452c8b6329" providerId="ADAL" clId="{1A2D3ACE-16AF-4C5E-BE29-DF33E200B0AD}" dt="2025-05-29T17:30:17.335" v="931" actId="20577"/>
        <pc:sldMkLst>
          <pc:docMk/>
          <pc:sldMk cId="3801926840" sldId="281"/>
        </pc:sldMkLst>
        <pc:spChg chg="mod">
          <ac:chgData name="Félix Boivin" userId="0a32073d-69b6-477d-bbe3-4d452c8b6329" providerId="ADAL" clId="{1A2D3ACE-16AF-4C5E-BE29-DF33E200B0AD}" dt="2025-05-29T17:30:17.335" v="931" actId="20577"/>
          <ac:spMkLst>
            <pc:docMk/>
            <pc:sldMk cId="3801926840" sldId="281"/>
            <ac:spMk id="2" creationId="{95EC688F-A468-8759-7759-7B06664C0AD4}"/>
          </ac:spMkLst>
        </pc:spChg>
      </pc:sldChg>
      <pc:sldChg chg="modSp add mod">
        <pc:chgData name="Félix Boivin" userId="0a32073d-69b6-477d-bbe3-4d452c8b6329" providerId="ADAL" clId="{1A2D3ACE-16AF-4C5E-BE29-DF33E200B0AD}" dt="2025-05-29T17:31:00.227" v="992" actId="20577"/>
        <pc:sldMkLst>
          <pc:docMk/>
          <pc:sldMk cId="126177274" sldId="282"/>
        </pc:sldMkLst>
        <pc:spChg chg="mod">
          <ac:chgData name="Félix Boivin" userId="0a32073d-69b6-477d-bbe3-4d452c8b6329" providerId="ADAL" clId="{1A2D3ACE-16AF-4C5E-BE29-DF33E200B0AD}" dt="2025-05-29T17:31:00.227" v="992" actId="20577"/>
          <ac:spMkLst>
            <pc:docMk/>
            <pc:sldMk cId="126177274" sldId="282"/>
            <ac:spMk id="2" creationId="{9170C293-24DC-8C10-F9DF-091E956EBBA0}"/>
          </ac:spMkLst>
        </pc:spChg>
      </pc:sldChg>
      <pc:sldChg chg="del">
        <pc:chgData name="Félix Boivin" userId="0a32073d-69b6-477d-bbe3-4d452c8b6329" providerId="ADAL" clId="{1A2D3ACE-16AF-4C5E-BE29-DF33E200B0AD}" dt="2025-05-29T16:44:34.406" v="149" actId="47"/>
        <pc:sldMkLst>
          <pc:docMk/>
          <pc:sldMk cId="3355040393" sldId="282"/>
        </pc:sldMkLst>
      </pc:sldChg>
      <pc:sldChg chg="modSp add mod">
        <pc:chgData name="Félix Boivin" userId="0a32073d-69b6-477d-bbe3-4d452c8b6329" providerId="ADAL" clId="{1A2D3ACE-16AF-4C5E-BE29-DF33E200B0AD}" dt="2025-05-29T17:31:54.628" v="1048" actId="20577"/>
        <pc:sldMkLst>
          <pc:docMk/>
          <pc:sldMk cId="912257451" sldId="283"/>
        </pc:sldMkLst>
        <pc:spChg chg="mod">
          <ac:chgData name="Félix Boivin" userId="0a32073d-69b6-477d-bbe3-4d452c8b6329" providerId="ADAL" clId="{1A2D3ACE-16AF-4C5E-BE29-DF33E200B0AD}" dt="2025-05-29T17:31:54.628" v="1048" actId="20577"/>
          <ac:spMkLst>
            <pc:docMk/>
            <pc:sldMk cId="912257451" sldId="283"/>
            <ac:spMk id="2" creationId="{6725F6B0-1FA1-E58D-886B-FBFCBE4AE5D2}"/>
          </ac:spMkLst>
        </pc:spChg>
      </pc:sldChg>
      <pc:sldChg chg="modSp add mod">
        <pc:chgData name="Félix Boivin" userId="0a32073d-69b6-477d-bbe3-4d452c8b6329" providerId="ADAL" clId="{1A2D3ACE-16AF-4C5E-BE29-DF33E200B0AD}" dt="2025-05-29T17:32:45.370" v="1082" actId="20577"/>
        <pc:sldMkLst>
          <pc:docMk/>
          <pc:sldMk cId="1951973030" sldId="284"/>
        </pc:sldMkLst>
        <pc:spChg chg="mod">
          <ac:chgData name="Félix Boivin" userId="0a32073d-69b6-477d-bbe3-4d452c8b6329" providerId="ADAL" clId="{1A2D3ACE-16AF-4C5E-BE29-DF33E200B0AD}" dt="2025-05-29T17:32:45.370" v="1082" actId="20577"/>
          <ac:spMkLst>
            <pc:docMk/>
            <pc:sldMk cId="1951973030" sldId="284"/>
            <ac:spMk id="2" creationId="{DAE84068-6183-7A3F-5EB0-67D6B76C67F0}"/>
          </ac:spMkLst>
        </pc:spChg>
      </pc:sldChg>
      <pc:sldChg chg="del">
        <pc:chgData name="Félix Boivin" userId="0a32073d-69b6-477d-bbe3-4d452c8b6329" providerId="ADAL" clId="{1A2D3ACE-16AF-4C5E-BE29-DF33E200B0AD}" dt="2025-05-29T16:44:38.482" v="164" actId="47"/>
        <pc:sldMkLst>
          <pc:docMk/>
          <pc:sldMk cId="2274974651" sldId="284"/>
        </pc:sldMkLst>
      </pc:sldChg>
      <pc:sldChg chg="del">
        <pc:chgData name="Félix Boivin" userId="0a32073d-69b6-477d-bbe3-4d452c8b6329" providerId="ADAL" clId="{1A2D3ACE-16AF-4C5E-BE29-DF33E200B0AD}" dt="2025-05-29T16:44:38.464" v="163" actId="47"/>
        <pc:sldMkLst>
          <pc:docMk/>
          <pc:sldMk cId="2295633465" sldId="285"/>
        </pc:sldMkLst>
      </pc:sldChg>
      <pc:sldChg chg="modSp add mod">
        <pc:chgData name="Félix Boivin" userId="0a32073d-69b6-477d-bbe3-4d452c8b6329" providerId="ADAL" clId="{1A2D3ACE-16AF-4C5E-BE29-DF33E200B0AD}" dt="2025-05-29T17:50:51.288" v="1353" actId="20577"/>
        <pc:sldMkLst>
          <pc:docMk/>
          <pc:sldMk cId="3233704431" sldId="285"/>
        </pc:sldMkLst>
        <pc:spChg chg="mod">
          <ac:chgData name="Félix Boivin" userId="0a32073d-69b6-477d-bbe3-4d452c8b6329" providerId="ADAL" clId="{1A2D3ACE-16AF-4C5E-BE29-DF33E200B0AD}" dt="2025-05-29T17:50:51.288" v="1353" actId="20577"/>
          <ac:spMkLst>
            <pc:docMk/>
            <pc:sldMk cId="3233704431" sldId="285"/>
            <ac:spMk id="2" creationId="{290E1BFA-65EE-D4DA-E3F3-9E05B41674D6}"/>
          </ac:spMkLst>
        </pc:spChg>
      </pc:sldChg>
      <pc:sldChg chg="del">
        <pc:chgData name="Félix Boivin" userId="0a32073d-69b6-477d-bbe3-4d452c8b6329" providerId="ADAL" clId="{1A2D3ACE-16AF-4C5E-BE29-DF33E200B0AD}" dt="2025-05-29T16:44:38.545" v="167" actId="47"/>
        <pc:sldMkLst>
          <pc:docMk/>
          <pc:sldMk cId="1232447991" sldId="286"/>
        </pc:sldMkLst>
      </pc:sldChg>
      <pc:sldChg chg="del">
        <pc:chgData name="Félix Boivin" userId="0a32073d-69b6-477d-bbe3-4d452c8b6329" providerId="ADAL" clId="{1A2D3ACE-16AF-4C5E-BE29-DF33E200B0AD}" dt="2025-05-29T16:44:37.006" v="158" actId="47"/>
        <pc:sldMkLst>
          <pc:docMk/>
          <pc:sldMk cId="2619749597" sldId="287"/>
        </pc:sldMkLst>
      </pc:sldChg>
      <pc:sldChg chg="del">
        <pc:chgData name="Félix Boivin" userId="0a32073d-69b6-477d-bbe3-4d452c8b6329" providerId="ADAL" clId="{1A2D3ACE-16AF-4C5E-BE29-DF33E200B0AD}" dt="2025-05-29T16:44:37.661" v="159" actId="47"/>
        <pc:sldMkLst>
          <pc:docMk/>
          <pc:sldMk cId="1324114068" sldId="288"/>
        </pc:sldMkLst>
      </pc:sldChg>
      <pc:sldChg chg="del">
        <pc:chgData name="Félix Boivin" userId="0a32073d-69b6-477d-bbe3-4d452c8b6329" providerId="ADAL" clId="{1A2D3ACE-16AF-4C5E-BE29-DF33E200B0AD}" dt="2025-05-29T16:44:38.311" v="160" actId="47"/>
        <pc:sldMkLst>
          <pc:docMk/>
          <pc:sldMk cId="227733755" sldId="289"/>
        </pc:sldMkLst>
      </pc:sldChg>
      <pc:sldChg chg="del">
        <pc:chgData name="Félix Boivin" userId="0a32073d-69b6-477d-bbe3-4d452c8b6329" providerId="ADAL" clId="{1A2D3ACE-16AF-4C5E-BE29-DF33E200B0AD}" dt="2025-05-29T16:44:38.428" v="161" actId="47"/>
        <pc:sldMkLst>
          <pc:docMk/>
          <pc:sldMk cId="206206347" sldId="290"/>
        </pc:sldMkLst>
      </pc:sldChg>
      <pc:sldChg chg="del">
        <pc:chgData name="Félix Boivin" userId="0a32073d-69b6-477d-bbe3-4d452c8b6329" providerId="ADAL" clId="{1A2D3ACE-16AF-4C5E-BE29-DF33E200B0AD}" dt="2025-05-29T16:44:38.499" v="165" actId="47"/>
        <pc:sldMkLst>
          <pc:docMk/>
          <pc:sldMk cId="3764720882" sldId="291"/>
        </pc:sldMkLst>
      </pc:sldChg>
      <pc:sldChg chg="del">
        <pc:chgData name="Félix Boivin" userId="0a32073d-69b6-477d-bbe3-4d452c8b6329" providerId="ADAL" clId="{1A2D3ACE-16AF-4C5E-BE29-DF33E200B0AD}" dt="2025-05-29T16:44:33.444" v="147" actId="47"/>
        <pc:sldMkLst>
          <pc:docMk/>
          <pc:sldMk cId="116719148" sldId="292"/>
        </pc:sldMkLst>
      </pc:sldChg>
      <pc:sldChg chg="del">
        <pc:chgData name="Félix Boivin" userId="0a32073d-69b6-477d-bbe3-4d452c8b6329" providerId="ADAL" clId="{1A2D3ACE-16AF-4C5E-BE29-DF33E200B0AD}" dt="2025-05-29T16:44:38.618" v="171" actId="47"/>
        <pc:sldMkLst>
          <pc:docMk/>
          <pc:sldMk cId="3389063049" sldId="293"/>
        </pc:sldMkLst>
      </pc:sldChg>
    </pc:docChg>
  </pc:docChgLst>
  <pc:docChgLst>
    <pc:chgData name="Mathieu Désautels" userId="88710e40-faa6-4a88-83e6-b66898115e88" providerId="ADAL" clId="{2464B886-5ACE-6344-9925-7EC96AF29354}"/>
    <pc:docChg chg="undo custSel delSld modSld">
      <pc:chgData name="Mathieu Désautels" userId="88710e40-faa6-4a88-83e6-b66898115e88" providerId="ADAL" clId="{2464B886-5ACE-6344-9925-7EC96AF29354}" dt="2025-06-03T18:31:51.423" v="712" actId="20577"/>
      <pc:docMkLst>
        <pc:docMk/>
      </pc:docMkLst>
      <pc:sldChg chg="del">
        <pc:chgData name="Mathieu Désautels" userId="88710e40-faa6-4a88-83e6-b66898115e88" providerId="ADAL" clId="{2464B886-5ACE-6344-9925-7EC96AF29354}" dt="2025-06-03T16:58:59.633" v="583" actId="2696"/>
        <pc:sldMkLst>
          <pc:docMk/>
          <pc:sldMk cId="1347945951" sldId="263"/>
        </pc:sldMkLst>
      </pc:sldChg>
      <pc:sldChg chg="modSp">
        <pc:chgData name="Mathieu Désautels" userId="88710e40-faa6-4a88-83e6-b66898115e88" providerId="ADAL" clId="{2464B886-5ACE-6344-9925-7EC96AF29354}" dt="2025-05-31T19:55:37.109" v="182" actId="14826"/>
        <pc:sldMkLst>
          <pc:docMk/>
          <pc:sldMk cId="1687692907" sldId="266"/>
        </pc:sldMkLst>
      </pc:sldChg>
      <pc:sldChg chg="modSp">
        <pc:chgData name="Mathieu Désautels" userId="88710e40-faa6-4a88-83e6-b66898115e88" providerId="ADAL" clId="{2464B886-5ACE-6344-9925-7EC96AF29354}" dt="2025-05-31T19:55:45.131" v="183" actId="14826"/>
        <pc:sldMkLst>
          <pc:docMk/>
          <pc:sldMk cId="3577926956" sldId="267"/>
        </pc:sldMkLst>
      </pc:sldChg>
      <pc:sldChg chg="addSp delSp modSp mod">
        <pc:chgData name="Mathieu Désautels" userId="88710e40-faa6-4a88-83e6-b66898115e88" providerId="ADAL" clId="{2464B886-5ACE-6344-9925-7EC96AF29354}" dt="2025-05-30T15:40:57.160" v="181" actId="478"/>
        <pc:sldMkLst>
          <pc:docMk/>
          <pc:sldMk cId="1357741486" sldId="268"/>
        </pc:sldMkLst>
      </pc:sldChg>
      <pc:sldChg chg="modSp">
        <pc:chgData name="Mathieu Désautels" userId="88710e40-faa6-4a88-83e6-b66898115e88" providerId="ADAL" clId="{2464B886-5ACE-6344-9925-7EC96AF29354}" dt="2025-06-02T20:54:39.775" v="236" actId="14826"/>
        <pc:sldMkLst>
          <pc:docMk/>
          <pc:sldMk cId="4081282711" sldId="274"/>
        </pc:sldMkLst>
        <pc:picChg chg="mod">
          <ac:chgData name="Mathieu Désautels" userId="88710e40-faa6-4a88-83e6-b66898115e88" providerId="ADAL" clId="{2464B886-5ACE-6344-9925-7EC96AF29354}" dt="2025-06-02T20:54:39.775" v="236" actId="14826"/>
          <ac:picMkLst>
            <pc:docMk/>
            <pc:sldMk cId="4081282711" sldId="274"/>
            <ac:picMk id="3" creationId="{C0511A3E-DB82-FBE1-1420-1F20A6AA5AB4}"/>
          </ac:picMkLst>
        </pc:picChg>
      </pc:sldChg>
      <pc:sldChg chg="modSp mod">
        <pc:chgData name="Mathieu Désautels" userId="88710e40-faa6-4a88-83e6-b66898115e88" providerId="ADAL" clId="{2464B886-5ACE-6344-9925-7EC96AF29354}" dt="2025-06-02T20:35:24.748" v="234" actId="14100"/>
        <pc:sldMkLst>
          <pc:docMk/>
          <pc:sldMk cId="4205917329" sldId="277"/>
        </pc:sldMkLst>
        <pc:picChg chg="mod">
          <ac:chgData name="Mathieu Désautels" userId="88710e40-faa6-4a88-83e6-b66898115e88" providerId="ADAL" clId="{2464B886-5ACE-6344-9925-7EC96AF29354}" dt="2025-06-02T20:35:21.196" v="233" actId="14100"/>
          <ac:picMkLst>
            <pc:docMk/>
            <pc:sldMk cId="4205917329" sldId="277"/>
            <ac:picMk id="5" creationId="{4D6BA83E-1208-91B4-2742-D6583CBCC4B9}"/>
          </ac:picMkLst>
        </pc:picChg>
        <pc:picChg chg="mod">
          <ac:chgData name="Mathieu Désautels" userId="88710e40-faa6-4a88-83e6-b66898115e88" providerId="ADAL" clId="{2464B886-5ACE-6344-9925-7EC96AF29354}" dt="2025-06-02T20:35:24.748" v="234" actId="14100"/>
          <ac:picMkLst>
            <pc:docMk/>
            <pc:sldMk cId="4205917329" sldId="277"/>
            <ac:picMk id="7" creationId="{2F04092F-A444-3ABA-A85D-65FAE80442D7}"/>
          </ac:picMkLst>
        </pc:picChg>
      </pc:sldChg>
      <pc:sldChg chg="modSp mod">
        <pc:chgData name="Mathieu Désautels" userId="88710e40-faa6-4a88-83e6-b66898115e88" providerId="ADAL" clId="{2464B886-5ACE-6344-9925-7EC96AF29354}" dt="2025-06-03T17:18:15.694" v="604" actId="20577"/>
        <pc:sldMkLst>
          <pc:docMk/>
          <pc:sldMk cId="1106860589" sldId="278"/>
        </pc:sldMkLst>
        <pc:spChg chg="mod">
          <ac:chgData name="Mathieu Désautels" userId="88710e40-faa6-4a88-83e6-b66898115e88" providerId="ADAL" clId="{2464B886-5ACE-6344-9925-7EC96AF29354}" dt="2025-06-03T17:18:15.694" v="604" actId="20577"/>
          <ac:spMkLst>
            <pc:docMk/>
            <pc:sldMk cId="1106860589" sldId="278"/>
            <ac:spMk id="7" creationId="{5F96CCEA-64E7-AE11-0F9D-913404C5D9C8}"/>
          </ac:spMkLst>
        </pc:spChg>
      </pc:sldChg>
      <pc:sldChg chg="addSp modSp mod">
        <pc:chgData name="Mathieu Désautels" userId="88710e40-faa6-4a88-83e6-b66898115e88" providerId="ADAL" clId="{2464B886-5ACE-6344-9925-7EC96AF29354}" dt="2025-06-03T17:20:13.798" v="605" actId="20577"/>
        <pc:sldMkLst>
          <pc:docMk/>
          <pc:sldMk cId="3827540383" sldId="279"/>
        </pc:sldMkLst>
        <pc:spChg chg="mod">
          <ac:chgData name="Mathieu Désautels" userId="88710e40-faa6-4a88-83e6-b66898115e88" providerId="ADAL" clId="{2464B886-5ACE-6344-9925-7EC96AF29354}" dt="2025-06-03T17:20:13.798" v="605" actId="20577"/>
          <ac:spMkLst>
            <pc:docMk/>
            <pc:sldMk cId="3827540383" sldId="279"/>
            <ac:spMk id="3" creationId="{0CE86B8E-3C9F-1429-3126-833D08687D2F}"/>
          </ac:spMkLst>
        </pc:spChg>
      </pc:sldChg>
      <pc:sldChg chg="modSp mod">
        <pc:chgData name="Mathieu Désautels" userId="88710e40-faa6-4a88-83e6-b66898115e88" providerId="ADAL" clId="{2464B886-5ACE-6344-9925-7EC96AF29354}" dt="2025-06-03T18:31:51.423" v="712" actId="20577"/>
        <pc:sldMkLst>
          <pc:docMk/>
          <pc:sldMk cId="3801926840" sldId="281"/>
        </pc:sldMkLst>
        <pc:spChg chg="mod">
          <ac:chgData name="Mathieu Désautels" userId="88710e40-faa6-4a88-83e6-b66898115e88" providerId="ADAL" clId="{2464B886-5ACE-6344-9925-7EC96AF29354}" dt="2025-06-03T18:31:51.423" v="712" actId="20577"/>
          <ac:spMkLst>
            <pc:docMk/>
            <pc:sldMk cId="3801926840" sldId="281"/>
            <ac:spMk id="4" creationId="{CED60E2B-9E79-01EA-4143-928B9C19D877}"/>
          </ac:spMkLst>
        </pc:spChg>
      </pc:sldChg>
      <pc:sldChg chg="modSp mod">
        <pc:chgData name="Mathieu Désautels" userId="88710e40-faa6-4a88-83e6-b66898115e88" providerId="ADAL" clId="{2464B886-5ACE-6344-9925-7EC96AF29354}" dt="2025-06-02T19:02:46.163" v="186" actId="20577"/>
        <pc:sldMkLst>
          <pc:docMk/>
          <pc:sldMk cId="126177274" sldId="282"/>
        </pc:sldMkLst>
      </pc:sldChg>
      <pc:sldChg chg="modSp mod">
        <pc:chgData name="Mathieu Désautels" userId="88710e40-faa6-4a88-83e6-b66898115e88" providerId="ADAL" clId="{2464B886-5ACE-6344-9925-7EC96AF29354}" dt="2025-06-02T21:03:52.328" v="313" actId="1076"/>
        <pc:sldMkLst>
          <pc:docMk/>
          <pc:sldMk cId="912257451" sldId="283"/>
        </pc:sldMkLst>
        <pc:spChg chg="mod">
          <ac:chgData name="Mathieu Désautels" userId="88710e40-faa6-4a88-83e6-b66898115e88" providerId="ADAL" clId="{2464B886-5ACE-6344-9925-7EC96AF29354}" dt="2025-06-02T21:03:49.155" v="312" actId="13926"/>
          <ac:spMkLst>
            <pc:docMk/>
            <pc:sldMk cId="912257451" sldId="283"/>
            <ac:spMk id="3" creationId="{05E5C499-B848-1B4E-A6A1-C422A57DCE98}"/>
          </ac:spMkLst>
        </pc:spChg>
        <pc:picChg chg="mod">
          <ac:chgData name="Mathieu Désautels" userId="88710e40-faa6-4a88-83e6-b66898115e88" providerId="ADAL" clId="{2464B886-5ACE-6344-9925-7EC96AF29354}" dt="2025-06-02T21:03:52.328" v="313" actId="1076"/>
          <ac:picMkLst>
            <pc:docMk/>
            <pc:sldMk cId="912257451" sldId="283"/>
            <ac:picMk id="7" creationId="{549C1A21-2543-0F1C-1EAA-F0F00131CBCC}"/>
          </ac:picMkLst>
        </pc:picChg>
      </pc:sldChg>
      <pc:sldChg chg="addSp modSp mod">
        <pc:chgData name="Mathieu Désautels" userId="88710e40-faa6-4a88-83e6-b66898115e88" providerId="ADAL" clId="{2464B886-5ACE-6344-9925-7EC96AF29354}" dt="2025-06-03T16:58:40.472" v="582" actId="1076"/>
        <pc:sldMkLst>
          <pc:docMk/>
          <pc:sldMk cId="1951973030" sldId="284"/>
        </pc:sldMkLst>
        <pc:spChg chg="mod">
          <ac:chgData name="Mathieu Désautels" userId="88710e40-faa6-4a88-83e6-b66898115e88" providerId="ADAL" clId="{2464B886-5ACE-6344-9925-7EC96AF29354}" dt="2025-06-03T16:57:54.316" v="563" actId="20577"/>
          <ac:spMkLst>
            <pc:docMk/>
            <pc:sldMk cId="1951973030" sldId="284"/>
            <ac:spMk id="3" creationId="{EE3BCB4D-6449-C29D-9850-BC588B8BDE6A}"/>
          </ac:spMkLst>
        </pc:spChg>
        <pc:spChg chg="add mod">
          <ac:chgData name="Mathieu Désautels" userId="88710e40-faa6-4a88-83e6-b66898115e88" providerId="ADAL" clId="{2464B886-5ACE-6344-9925-7EC96AF29354}" dt="2025-06-03T16:58:19.223" v="574" actId="1076"/>
          <ac:spMkLst>
            <pc:docMk/>
            <pc:sldMk cId="1951973030" sldId="284"/>
            <ac:spMk id="7" creationId="{8FEB3B75-7FD9-484A-BC16-6998F223EF69}"/>
          </ac:spMkLst>
        </pc:spChg>
        <pc:spChg chg="add mod">
          <ac:chgData name="Mathieu Désautels" userId="88710e40-faa6-4a88-83e6-b66898115e88" providerId="ADAL" clId="{2464B886-5ACE-6344-9925-7EC96AF29354}" dt="2025-06-03T16:58:40.472" v="582" actId="1076"/>
          <ac:spMkLst>
            <pc:docMk/>
            <pc:sldMk cId="1951973030" sldId="284"/>
            <ac:spMk id="9" creationId="{CAB0BB28-D500-DBDE-26B5-FE123416B141}"/>
          </ac:spMkLst>
        </pc:spChg>
        <pc:picChg chg="mod">
          <ac:chgData name="Mathieu Désautels" userId="88710e40-faa6-4a88-83e6-b66898115e88" providerId="ADAL" clId="{2464B886-5ACE-6344-9925-7EC96AF29354}" dt="2025-06-03T16:58:00.460" v="564" actId="1076"/>
          <ac:picMkLst>
            <pc:docMk/>
            <pc:sldMk cId="1951973030" sldId="284"/>
            <ac:picMk id="4" creationId="{815019E3-0A29-BD74-4240-E738950AA92F}"/>
          </ac:picMkLst>
        </pc:picChg>
        <pc:picChg chg="mod">
          <ac:chgData name="Mathieu Désautels" userId="88710e40-faa6-4a88-83e6-b66898115e88" providerId="ADAL" clId="{2464B886-5ACE-6344-9925-7EC96AF29354}" dt="2025-06-03T16:58:03.577" v="565" actId="1076"/>
          <ac:picMkLst>
            <pc:docMk/>
            <pc:sldMk cId="1951973030" sldId="284"/>
            <ac:picMk id="8" creationId="{47B19FEE-3DB2-0FD1-D97D-B5642CB75714}"/>
          </ac:picMkLst>
        </pc:picChg>
      </pc:sldChg>
      <pc:sldChg chg="modSp">
        <pc:chgData name="Mathieu Désautels" userId="88710e40-faa6-4a88-83e6-b66898115e88" providerId="ADAL" clId="{2464B886-5ACE-6344-9925-7EC96AF29354}" dt="2025-06-03T17:14:20.744" v="585" actId="20577"/>
        <pc:sldMkLst>
          <pc:docMk/>
          <pc:sldMk cId="2523862244" sldId="286"/>
        </pc:sldMkLst>
        <pc:spChg chg="mod">
          <ac:chgData name="Mathieu Désautels" userId="88710e40-faa6-4a88-83e6-b66898115e88" providerId="ADAL" clId="{2464B886-5ACE-6344-9925-7EC96AF29354}" dt="2025-06-03T17:14:20.744" v="585" actId="20577"/>
          <ac:spMkLst>
            <pc:docMk/>
            <pc:sldMk cId="2523862244" sldId="286"/>
            <ac:spMk id="6" creationId="{43CD059D-C6DD-6B0E-F10E-E1A1C26DB05F}"/>
          </ac:spMkLst>
        </pc:spChg>
      </pc:sldChg>
      <pc:sldChg chg="modSp">
        <pc:chgData name="Mathieu Désautels" userId="88710e40-faa6-4a88-83e6-b66898115e88" providerId="ADAL" clId="{2464B886-5ACE-6344-9925-7EC96AF29354}" dt="2025-06-02T20:38:14.877" v="235" actId="14826"/>
        <pc:sldMkLst>
          <pc:docMk/>
          <pc:sldMk cId="2952041379" sldId="287"/>
        </pc:sldMkLst>
      </pc:sldChg>
      <pc:sldChg chg="modSp mod">
        <pc:chgData name="Mathieu Désautels" userId="88710e40-faa6-4a88-83e6-b66898115e88" providerId="ADAL" clId="{2464B886-5ACE-6344-9925-7EC96AF29354}" dt="2025-06-02T21:03:21.936" v="296" actId="13926"/>
        <pc:sldMkLst>
          <pc:docMk/>
          <pc:sldMk cId="3266920268" sldId="291"/>
        </pc:sldMkLst>
        <pc:spChg chg="mod">
          <ac:chgData name="Mathieu Désautels" userId="88710e40-faa6-4a88-83e6-b66898115e88" providerId="ADAL" clId="{2464B886-5ACE-6344-9925-7EC96AF29354}" dt="2025-06-02T21:03:21.936" v="296" actId="13926"/>
          <ac:spMkLst>
            <pc:docMk/>
            <pc:sldMk cId="3266920268" sldId="291"/>
            <ac:spMk id="3" creationId="{9EED1305-3D99-BC1D-4C48-1000662F372C}"/>
          </ac:spMkLst>
        </pc:spChg>
        <pc:picChg chg="mod">
          <ac:chgData name="Mathieu Désautels" userId="88710e40-faa6-4a88-83e6-b66898115e88" providerId="ADAL" clId="{2464B886-5ACE-6344-9925-7EC96AF29354}" dt="2025-06-02T21:03:14.599" v="294" actId="1076"/>
          <ac:picMkLst>
            <pc:docMk/>
            <pc:sldMk cId="3266920268" sldId="291"/>
            <ac:picMk id="5" creationId="{9D2947AA-C703-D106-83ED-4EA9F264DA91}"/>
          </ac:picMkLst>
        </pc:picChg>
      </pc:sldChg>
    </pc:docChg>
  </pc:docChgLst>
  <pc:docChgLst>
    <pc:chgData name="Benjamin Labelle" userId="0508271c-938a-4234-8d07-d26701488c10" providerId="ADAL" clId="{77F02E87-50F9-4749-A3B8-404DBFAEA5E2}"/>
    <pc:docChg chg="undo custSel addSld delSld modSld sldOrd">
      <pc:chgData name="Benjamin Labelle" userId="0508271c-938a-4234-8d07-d26701488c10" providerId="ADAL" clId="{77F02E87-50F9-4749-A3B8-404DBFAEA5E2}" dt="2025-05-12T23:50:08.011" v="3939" actId="20577"/>
      <pc:docMkLst>
        <pc:docMk/>
      </pc:docMkLst>
      <pc:sldChg chg="addSp delSp modSp mod">
        <pc:chgData name="Benjamin Labelle" userId="0508271c-938a-4234-8d07-d26701488c10" providerId="ADAL" clId="{77F02E87-50F9-4749-A3B8-404DBFAEA5E2}" dt="2025-05-12T13:46:40.918" v="27" actId="1076"/>
        <pc:sldMkLst>
          <pc:docMk/>
          <pc:sldMk cId="2801881695" sldId="263"/>
        </pc:sldMkLst>
      </pc:sldChg>
      <pc:sldChg chg="addSp delSp modSp mod">
        <pc:chgData name="Benjamin Labelle" userId="0508271c-938a-4234-8d07-d26701488c10" providerId="ADAL" clId="{77F02E87-50F9-4749-A3B8-404DBFAEA5E2}" dt="2025-05-12T15:34:21.490" v="1153" actId="20577"/>
        <pc:sldMkLst>
          <pc:docMk/>
          <pc:sldMk cId="3377888327" sldId="264"/>
        </pc:sldMkLst>
      </pc:sldChg>
      <pc:sldChg chg="addSp delSp modSp mod">
        <pc:chgData name="Benjamin Labelle" userId="0508271c-938a-4234-8d07-d26701488c10" providerId="ADAL" clId="{77F02E87-50F9-4749-A3B8-404DBFAEA5E2}" dt="2025-05-12T15:26:22.569" v="1133" actId="20577"/>
        <pc:sldMkLst>
          <pc:docMk/>
          <pc:sldMk cId="342753431" sldId="265"/>
        </pc:sldMkLst>
      </pc:sldChg>
      <pc:sldChg chg="addSp modSp mod">
        <pc:chgData name="Benjamin Labelle" userId="0508271c-938a-4234-8d07-d26701488c10" providerId="ADAL" clId="{77F02E87-50F9-4749-A3B8-404DBFAEA5E2}" dt="2025-05-12T15:34:00.413" v="1150" actId="20577"/>
        <pc:sldMkLst>
          <pc:docMk/>
          <pc:sldMk cId="3137896854" sldId="266"/>
        </pc:sldMkLst>
      </pc:sldChg>
      <pc:sldChg chg="modSp mod">
        <pc:chgData name="Benjamin Labelle" userId="0508271c-938a-4234-8d07-d26701488c10" providerId="ADAL" clId="{77F02E87-50F9-4749-A3B8-404DBFAEA5E2}" dt="2025-05-12T15:55:45.411" v="1170" actId="255"/>
        <pc:sldMkLst>
          <pc:docMk/>
          <pc:sldMk cId="27036110" sldId="267"/>
        </pc:sldMkLst>
      </pc:sldChg>
      <pc:sldChg chg="addSp delSp modSp mod">
        <pc:chgData name="Benjamin Labelle" userId="0508271c-938a-4234-8d07-d26701488c10" providerId="ADAL" clId="{77F02E87-50F9-4749-A3B8-404DBFAEA5E2}" dt="2025-05-12T19:51:36.583" v="2059" actId="207"/>
        <pc:sldMkLst>
          <pc:docMk/>
          <pc:sldMk cId="858911208" sldId="269"/>
        </pc:sldMkLst>
      </pc:sldChg>
      <pc:sldChg chg="del">
        <pc:chgData name="Benjamin Labelle" userId="0508271c-938a-4234-8d07-d26701488c10" providerId="ADAL" clId="{77F02E87-50F9-4749-A3B8-404DBFAEA5E2}" dt="2025-05-12T23:11:28.639" v="3929" actId="47"/>
        <pc:sldMkLst>
          <pc:docMk/>
          <pc:sldMk cId="2589078524" sldId="272"/>
        </pc:sldMkLst>
      </pc:sldChg>
      <pc:sldChg chg="modSp mod">
        <pc:chgData name="Benjamin Labelle" userId="0508271c-938a-4234-8d07-d26701488c10" providerId="ADAL" clId="{77F02E87-50F9-4749-A3B8-404DBFAEA5E2}" dt="2025-05-12T23:10:07.481" v="3928" actId="20577"/>
        <pc:sldMkLst>
          <pc:docMk/>
          <pc:sldMk cId="1417470242" sldId="273"/>
        </pc:sldMkLst>
      </pc:sldChg>
      <pc:sldChg chg="modSp mod">
        <pc:chgData name="Benjamin Labelle" userId="0508271c-938a-4234-8d07-d26701488c10" providerId="ADAL" clId="{77F02E87-50F9-4749-A3B8-404DBFAEA5E2}" dt="2025-05-12T19:36:22.273" v="1600" actId="20577"/>
        <pc:sldMkLst>
          <pc:docMk/>
          <pc:sldMk cId="71472050" sldId="274"/>
        </pc:sldMkLst>
      </pc:sldChg>
      <pc:sldChg chg="modSp mod">
        <pc:chgData name="Benjamin Labelle" userId="0508271c-938a-4234-8d07-d26701488c10" providerId="ADAL" clId="{77F02E87-50F9-4749-A3B8-404DBFAEA5E2}" dt="2025-05-12T23:14:50.346" v="3935" actId="20577"/>
        <pc:sldMkLst>
          <pc:docMk/>
          <pc:sldMk cId="2296092297" sldId="275"/>
        </pc:sldMkLst>
      </pc:sldChg>
      <pc:sldChg chg="modSp mod">
        <pc:chgData name="Benjamin Labelle" userId="0508271c-938a-4234-8d07-d26701488c10" providerId="ADAL" clId="{77F02E87-50F9-4749-A3B8-404DBFAEA5E2}" dt="2025-05-12T16:03:38.929" v="1185" actId="20577"/>
        <pc:sldMkLst>
          <pc:docMk/>
          <pc:sldMk cId="3264252784" sldId="276"/>
        </pc:sldMkLst>
      </pc:sldChg>
      <pc:sldChg chg="modSp mod">
        <pc:chgData name="Benjamin Labelle" userId="0508271c-938a-4234-8d07-d26701488c10" providerId="ADAL" clId="{77F02E87-50F9-4749-A3B8-404DBFAEA5E2}" dt="2025-05-12T16:40:07.258" v="1189" actId="13926"/>
        <pc:sldMkLst>
          <pc:docMk/>
          <pc:sldMk cId="3256180766" sldId="277"/>
        </pc:sldMkLst>
      </pc:sldChg>
      <pc:sldChg chg="modSp mod">
        <pc:chgData name="Benjamin Labelle" userId="0508271c-938a-4234-8d07-d26701488c10" providerId="ADAL" clId="{77F02E87-50F9-4749-A3B8-404DBFAEA5E2}" dt="2025-05-12T16:41:07.536" v="1190" actId="13926"/>
        <pc:sldMkLst>
          <pc:docMk/>
          <pc:sldMk cId="3587257710" sldId="278"/>
        </pc:sldMkLst>
      </pc:sldChg>
      <pc:sldChg chg="addSp delSp modSp new mod">
        <pc:chgData name="Benjamin Labelle" userId="0508271c-938a-4234-8d07-d26701488c10" providerId="ADAL" clId="{77F02E87-50F9-4749-A3B8-404DBFAEA5E2}" dt="2025-05-12T14:54:10.938" v="652" actId="931"/>
        <pc:sldMkLst>
          <pc:docMk/>
          <pc:sldMk cId="3265265241" sldId="279"/>
        </pc:sldMkLst>
      </pc:sldChg>
      <pc:sldChg chg="modSp new del mod">
        <pc:chgData name="Benjamin Labelle" userId="0508271c-938a-4234-8d07-d26701488c10" providerId="ADAL" clId="{77F02E87-50F9-4749-A3B8-404DBFAEA5E2}" dt="2025-05-12T19:24:47.932" v="1191" actId="47"/>
        <pc:sldMkLst>
          <pc:docMk/>
          <pc:sldMk cId="679730500" sldId="280"/>
        </pc:sldMkLst>
      </pc:sldChg>
      <pc:sldChg chg="modSp new del mod">
        <pc:chgData name="Benjamin Labelle" userId="0508271c-938a-4234-8d07-d26701488c10" providerId="ADAL" clId="{77F02E87-50F9-4749-A3B8-404DBFAEA5E2}" dt="2025-05-12T19:24:55.744" v="1202" actId="47"/>
        <pc:sldMkLst>
          <pc:docMk/>
          <pc:sldMk cId="1070988235" sldId="281"/>
        </pc:sldMkLst>
      </pc:sldChg>
      <pc:sldChg chg="new del">
        <pc:chgData name="Benjamin Labelle" userId="0508271c-938a-4234-8d07-d26701488c10" providerId="ADAL" clId="{77F02E87-50F9-4749-A3B8-404DBFAEA5E2}" dt="2025-05-12T19:53:07.149" v="2061" actId="47"/>
        <pc:sldMkLst>
          <pc:docMk/>
          <pc:sldMk cId="1262802302" sldId="281"/>
        </pc:sldMkLst>
      </pc:sldChg>
      <pc:sldChg chg="modSp new mod">
        <pc:chgData name="Benjamin Labelle" userId="0508271c-938a-4234-8d07-d26701488c10" providerId="ADAL" clId="{77F02E87-50F9-4749-A3B8-404DBFAEA5E2}" dt="2025-05-12T20:50:34.667" v="3664" actId="20577"/>
        <pc:sldMkLst>
          <pc:docMk/>
          <pc:sldMk cId="3483514211" sldId="281"/>
        </pc:sldMkLst>
      </pc:sldChg>
      <pc:sldChg chg="modSp new del mod">
        <pc:chgData name="Benjamin Labelle" userId="0508271c-938a-4234-8d07-d26701488c10" providerId="ADAL" clId="{77F02E87-50F9-4749-A3B8-404DBFAEA5E2}" dt="2025-05-12T19:24:49.431" v="1193" actId="47"/>
        <pc:sldMkLst>
          <pc:docMk/>
          <pc:sldMk cId="2850122542" sldId="282"/>
        </pc:sldMkLst>
      </pc:sldChg>
      <pc:sldChg chg="modSp new del mod">
        <pc:chgData name="Benjamin Labelle" userId="0508271c-938a-4234-8d07-d26701488c10" providerId="ADAL" clId="{77F02E87-50F9-4749-A3B8-404DBFAEA5E2}" dt="2025-05-12T19:56:26.574" v="2168" actId="2696"/>
        <pc:sldMkLst>
          <pc:docMk/>
          <pc:sldMk cId="3475341591" sldId="282"/>
        </pc:sldMkLst>
      </pc:sldChg>
      <pc:sldChg chg="addSp delSp modSp new mod">
        <pc:chgData name="Benjamin Labelle" userId="0508271c-938a-4234-8d07-d26701488c10" providerId="ADAL" clId="{77F02E87-50F9-4749-A3B8-404DBFAEA5E2}" dt="2025-05-12T20:24:06.370" v="3222" actId="14100"/>
        <pc:sldMkLst>
          <pc:docMk/>
          <pc:sldMk cId="715337173" sldId="283"/>
        </pc:sldMkLst>
      </pc:sldChg>
      <pc:sldChg chg="addSp delSp modSp new del mod">
        <pc:chgData name="Benjamin Labelle" userId="0508271c-938a-4234-8d07-d26701488c10" providerId="ADAL" clId="{77F02E87-50F9-4749-A3B8-404DBFAEA5E2}" dt="2025-05-12T19:24:49.968" v="1194" actId="47"/>
        <pc:sldMkLst>
          <pc:docMk/>
          <pc:sldMk cId="939374591" sldId="283"/>
        </pc:sldMkLst>
      </pc:sldChg>
      <pc:sldChg chg="modSp new del mod">
        <pc:chgData name="Benjamin Labelle" userId="0508271c-938a-4234-8d07-d26701488c10" providerId="ADAL" clId="{77F02E87-50F9-4749-A3B8-404DBFAEA5E2}" dt="2025-05-12T19:58:58.750" v="2246" actId="47"/>
        <pc:sldMkLst>
          <pc:docMk/>
          <pc:sldMk cId="3640688967" sldId="283"/>
        </pc:sldMkLst>
      </pc:sldChg>
      <pc:sldChg chg="modSp new del mod">
        <pc:chgData name="Benjamin Labelle" userId="0508271c-938a-4234-8d07-d26701488c10" providerId="ADAL" clId="{77F02E87-50F9-4749-A3B8-404DBFAEA5E2}" dt="2025-05-12T19:58:58.750" v="2246" actId="47"/>
        <pc:sldMkLst>
          <pc:docMk/>
          <pc:sldMk cId="3763320948" sldId="284"/>
        </pc:sldMkLst>
      </pc:sldChg>
      <pc:sldChg chg="modSp new del mod">
        <pc:chgData name="Benjamin Labelle" userId="0508271c-938a-4234-8d07-d26701488c10" providerId="ADAL" clId="{77F02E87-50F9-4749-A3B8-404DBFAEA5E2}" dt="2025-05-12T19:24:50.527" v="1195" actId="47"/>
        <pc:sldMkLst>
          <pc:docMk/>
          <pc:sldMk cId="3914793539" sldId="284"/>
        </pc:sldMkLst>
      </pc:sldChg>
      <pc:sldChg chg="modSp new del mod">
        <pc:chgData name="Benjamin Labelle" userId="0508271c-938a-4234-8d07-d26701488c10" providerId="ADAL" clId="{77F02E87-50F9-4749-A3B8-404DBFAEA5E2}" dt="2025-05-12T19:24:50.924" v="1196" actId="47"/>
        <pc:sldMkLst>
          <pc:docMk/>
          <pc:sldMk cId="642993867" sldId="285"/>
        </pc:sldMkLst>
      </pc:sldChg>
      <pc:sldChg chg="modSp new del mod">
        <pc:chgData name="Benjamin Labelle" userId="0508271c-938a-4234-8d07-d26701488c10" providerId="ADAL" clId="{77F02E87-50F9-4749-A3B8-404DBFAEA5E2}" dt="2025-05-12T19:58:58.750" v="2246" actId="47"/>
        <pc:sldMkLst>
          <pc:docMk/>
          <pc:sldMk cId="3781398365" sldId="285"/>
        </pc:sldMkLst>
      </pc:sldChg>
      <pc:sldChg chg="modSp new del mod">
        <pc:chgData name="Benjamin Labelle" userId="0508271c-938a-4234-8d07-d26701488c10" providerId="ADAL" clId="{77F02E87-50F9-4749-A3B8-404DBFAEA5E2}" dt="2025-05-12T19:58:58.750" v="2246" actId="47"/>
        <pc:sldMkLst>
          <pc:docMk/>
          <pc:sldMk cId="472678934" sldId="286"/>
        </pc:sldMkLst>
      </pc:sldChg>
      <pc:sldChg chg="modSp new del mod ord">
        <pc:chgData name="Benjamin Labelle" userId="0508271c-938a-4234-8d07-d26701488c10" providerId="ADAL" clId="{77F02E87-50F9-4749-A3B8-404DBFAEA5E2}" dt="2025-05-12T19:24:48.744" v="1192" actId="47"/>
        <pc:sldMkLst>
          <pc:docMk/>
          <pc:sldMk cId="2646695793" sldId="286"/>
        </pc:sldMkLst>
      </pc:sldChg>
      <pc:sldChg chg="modSp new del mod">
        <pc:chgData name="Benjamin Labelle" userId="0508271c-938a-4234-8d07-d26701488c10" providerId="ADAL" clId="{77F02E87-50F9-4749-A3B8-404DBFAEA5E2}" dt="2025-05-12T19:24:51.305" v="1197" actId="47"/>
        <pc:sldMkLst>
          <pc:docMk/>
          <pc:sldMk cId="1556718679" sldId="287"/>
        </pc:sldMkLst>
      </pc:sldChg>
      <pc:sldChg chg="modSp mod">
        <pc:chgData name="Benjamin Labelle" userId="0508271c-938a-4234-8d07-d26701488c10" providerId="ADAL" clId="{77F02E87-50F9-4749-A3B8-404DBFAEA5E2}" dt="2025-05-12T23:50:08.011" v="3939" actId="20577"/>
        <pc:sldMkLst>
          <pc:docMk/>
          <pc:sldMk cId="1324114068" sldId="288"/>
        </pc:sldMkLst>
      </pc:sldChg>
      <pc:sldChg chg="modSp new del mod">
        <pc:chgData name="Benjamin Labelle" userId="0508271c-938a-4234-8d07-d26701488c10" providerId="ADAL" clId="{77F02E87-50F9-4749-A3B8-404DBFAEA5E2}" dt="2025-05-12T19:24:51.640" v="1198" actId="47"/>
        <pc:sldMkLst>
          <pc:docMk/>
          <pc:sldMk cId="1654260231" sldId="288"/>
        </pc:sldMkLst>
      </pc:sldChg>
      <pc:sldChg chg="modSp new del mod">
        <pc:chgData name="Benjamin Labelle" userId="0508271c-938a-4234-8d07-d26701488c10" providerId="ADAL" clId="{77F02E87-50F9-4749-A3B8-404DBFAEA5E2}" dt="2025-05-12T19:24:51.922" v="1199" actId="47"/>
        <pc:sldMkLst>
          <pc:docMk/>
          <pc:sldMk cId="32106995" sldId="289"/>
        </pc:sldMkLst>
      </pc:sldChg>
      <pc:sldChg chg="modSp new del mod">
        <pc:chgData name="Benjamin Labelle" userId="0508271c-938a-4234-8d07-d26701488c10" providerId="ADAL" clId="{77F02E87-50F9-4749-A3B8-404DBFAEA5E2}" dt="2025-05-12T19:24:52.187" v="1200" actId="47"/>
        <pc:sldMkLst>
          <pc:docMk/>
          <pc:sldMk cId="429673294" sldId="290"/>
        </pc:sldMkLst>
      </pc:sldChg>
      <pc:sldChg chg="modSp new del mod">
        <pc:chgData name="Benjamin Labelle" userId="0508271c-938a-4234-8d07-d26701488c10" providerId="ADAL" clId="{77F02E87-50F9-4749-A3B8-404DBFAEA5E2}" dt="2025-05-12T19:24:52.689" v="1201" actId="47"/>
        <pc:sldMkLst>
          <pc:docMk/>
          <pc:sldMk cId="3645025208" sldId="291"/>
        </pc:sldMkLst>
      </pc:sldChg>
    </pc:docChg>
  </pc:docChgLst>
  <pc:docChgLst>
    <pc:chgData name="Philippe Couture" userId="da46e7dc-4d56-4769-bce8-702edce44891" providerId="ADAL" clId="{1FF3900A-109D-4F6B-BEE0-AA9E44156E4E}"/>
    <pc:docChg chg="undo custSel addSld delSld modSld sldOrd">
      <pc:chgData name="Philippe Couture" userId="da46e7dc-4d56-4769-bce8-702edce44891" providerId="ADAL" clId="{1FF3900A-109D-4F6B-BEE0-AA9E44156E4E}" dt="2025-05-13T13:36:07.687" v="2004" actId="20577"/>
      <pc:docMkLst>
        <pc:docMk/>
      </pc:docMkLst>
      <pc:sldChg chg="modSp mod modNotesTx">
        <pc:chgData name="Philippe Couture" userId="da46e7dc-4d56-4769-bce8-702edce44891" providerId="ADAL" clId="{1FF3900A-109D-4F6B-BEE0-AA9E44156E4E}" dt="2025-05-13T00:03:25.670" v="1794" actId="20577"/>
        <pc:sldMkLst>
          <pc:docMk/>
          <pc:sldMk cId="0" sldId="262"/>
        </pc:sldMkLst>
        <pc:spChg chg="mod">
          <ac:chgData name="Philippe Couture" userId="da46e7dc-4d56-4769-bce8-702edce44891" providerId="ADAL" clId="{1FF3900A-109D-4F6B-BEE0-AA9E44156E4E}" dt="2025-05-12T21:22:00.403" v="557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 ord">
        <pc:chgData name="Philippe Couture" userId="da46e7dc-4d56-4769-bce8-702edce44891" providerId="ADAL" clId="{1FF3900A-109D-4F6B-BEE0-AA9E44156E4E}" dt="2025-05-12T23:42:59.715" v="1680" actId="20577"/>
        <pc:sldMkLst>
          <pc:docMk/>
          <pc:sldMk cId="2801881695" sldId="263"/>
        </pc:sldMkLst>
      </pc:sldChg>
      <pc:sldChg chg="modNotesTx">
        <pc:chgData name="Philippe Couture" userId="da46e7dc-4d56-4769-bce8-702edce44891" providerId="ADAL" clId="{1FF3900A-109D-4F6B-BEE0-AA9E44156E4E}" dt="2025-05-13T00:03:29.177" v="1797" actId="20577"/>
        <pc:sldMkLst>
          <pc:docMk/>
          <pc:sldMk cId="3377888327" sldId="264"/>
        </pc:sldMkLst>
      </pc:sldChg>
      <pc:sldChg chg="modNotesTx">
        <pc:chgData name="Philippe Couture" userId="da46e7dc-4d56-4769-bce8-702edce44891" providerId="ADAL" clId="{1FF3900A-109D-4F6B-BEE0-AA9E44156E4E}" dt="2025-05-13T00:03:32.615" v="1800" actId="20577"/>
        <pc:sldMkLst>
          <pc:docMk/>
          <pc:sldMk cId="342753431" sldId="265"/>
        </pc:sldMkLst>
      </pc:sldChg>
      <pc:sldChg chg="modSp mod modNotesTx">
        <pc:chgData name="Philippe Couture" userId="da46e7dc-4d56-4769-bce8-702edce44891" providerId="ADAL" clId="{1FF3900A-109D-4F6B-BEE0-AA9E44156E4E}" dt="2025-05-13T00:03:36.414" v="1803" actId="20577"/>
        <pc:sldMkLst>
          <pc:docMk/>
          <pc:sldMk cId="3137896854" sldId="266"/>
        </pc:sldMkLst>
      </pc:sldChg>
      <pc:sldChg chg="addSp delSp modSp mod ord modNotesTx">
        <pc:chgData name="Philippe Couture" userId="da46e7dc-4d56-4769-bce8-702edce44891" providerId="ADAL" clId="{1FF3900A-109D-4F6B-BEE0-AA9E44156E4E}" dt="2025-05-13T02:37:24.488" v="1960" actId="20577"/>
        <pc:sldMkLst>
          <pc:docMk/>
          <pc:sldMk cId="27036110" sldId="267"/>
        </pc:sldMkLst>
      </pc:sldChg>
      <pc:sldChg chg="modNotesTx">
        <pc:chgData name="Philippe Couture" userId="da46e7dc-4d56-4769-bce8-702edce44891" providerId="ADAL" clId="{1FF3900A-109D-4F6B-BEE0-AA9E44156E4E}" dt="2025-05-13T00:05:03.806" v="1837" actId="20577"/>
        <pc:sldMkLst>
          <pc:docMk/>
          <pc:sldMk cId="1488270662" sldId="268"/>
        </pc:sldMkLst>
      </pc:sldChg>
      <pc:sldChg chg="modSp mod modNotesTx">
        <pc:chgData name="Philippe Couture" userId="da46e7dc-4d56-4769-bce8-702edce44891" providerId="ADAL" clId="{1FF3900A-109D-4F6B-BEE0-AA9E44156E4E}" dt="2025-05-13T13:28:13.656" v="1995" actId="20577"/>
        <pc:sldMkLst>
          <pc:docMk/>
          <pc:sldMk cId="858911208" sldId="269"/>
        </pc:sldMkLst>
      </pc:sldChg>
      <pc:sldChg chg="modNotesTx">
        <pc:chgData name="Philippe Couture" userId="da46e7dc-4d56-4769-bce8-702edce44891" providerId="ADAL" clId="{1FF3900A-109D-4F6B-BEE0-AA9E44156E4E}" dt="2025-05-13T00:06:01.470" v="1908" actId="20577"/>
        <pc:sldMkLst>
          <pc:docMk/>
          <pc:sldMk cId="2876056755" sldId="270"/>
        </pc:sldMkLst>
      </pc:sldChg>
      <pc:sldChg chg="addSp delSp modSp mod modNotesTx">
        <pc:chgData name="Philippe Couture" userId="da46e7dc-4d56-4769-bce8-702edce44891" providerId="ADAL" clId="{1FF3900A-109D-4F6B-BEE0-AA9E44156E4E}" dt="2025-05-13T00:06:29.313" v="1930" actId="20577"/>
        <pc:sldMkLst>
          <pc:docMk/>
          <pc:sldMk cId="2121372159" sldId="271"/>
        </pc:sldMkLst>
      </pc:sldChg>
      <pc:sldChg chg="modNotesTx">
        <pc:chgData name="Philippe Couture" userId="da46e7dc-4d56-4769-bce8-702edce44891" providerId="ADAL" clId="{1FF3900A-109D-4F6B-BEE0-AA9E44156E4E}" dt="2025-05-13T00:07:04.557" v="1942" actId="20577"/>
        <pc:sldMkLst>
          <pc:docMk/>
          <pc:sldMk cId="1417470242" sldId="273"/>
        </pc:sldMkLst>
      </pc:sldChg>
      <pc:sldChg chg="modNotesTx">
        <pc:chgData name="Philippe Couture" userId="da46e7dc-4d56-4769-bce8-702edce44891" providerId="ADAL" clId="{1FF3900A-109D-4F6B-BEE0-AA9E44156E4E}" dt="2025-05-13T00:07:24.175" v="1945" actId="20577"/>
        <pc:sldMkLst>
          <pc:docMk/>
          <pc:sldMk cId="71472050" sldId="274"/>
        </pc:sldMkLst>
      </pc:sldChg>
      <pc:sldChg chg="modNotesTx">
        <pc:chgData name="Philippe Couture" userId="da46e7dc-4d56-4769-bce8-702edce44891" providerId="ADAL" clId="{1FF3900A-109D-4F6B-BEE0-AA9E44156E4E}" dt="2025-05-13T00:07:39.777" v="1951" actId="20577"/>
        <pc:sldMkLst>
          <pc:docMk/>
          <pc:sldMk cId="2296092297" sldId="275"/>
        </pc:sldMkLst>
      </pc:sldChg>
      <pc:sldChg chg="modSp mod modNotesTx">
        <pc:chgData name="Philippe Couture" userId="da46e7dc-4d56-4769-bce8-702edce44891" providerId="ADAL" clId="{1FF3900A-109D-4F6B-BEE0-AA9E44156E4E}" dt="2025-05-13T00:04:53.650" v="1821" actId="20577"/>
        <pc:sldMkLst>
          <pc:docMk/>
          <pc:sldMk cId="3264252784" sldId="276"/>
        </pc:sldMkLst>
      </pc:sldChg>
      <pc:sldChg chg="modSp mod modNotesTx">
        <pc:chgData name="Philippe Couture" userId="da46e7dc-4d56-4769-bce8-702edce44891" providerId="ADAL" clId="{1FF3900A-109D-4F6B-BEE0-AA9E44156E4E}" dt="2025-05-13T00:04:56.478" v="1824" actId="20577"/>
        <pc:sldMkLst>
          <pc:docMk/>
          <pc:sldMk cId="3256180766" sldId="277"/>
        </pc:sldMkLst>
      </pc:sldChg>
      <pc:sldChg chg="modSp mod modNotesTx">
        <pc:chgData name="Philippe Couture" userId="da46e7dc-4d56-4769-bce8-702edce44891" providerId="ADAL" clId="{1FF3900A-109D-4F6B-BEE0-AA9E44156E4E}" dt="2025-05-13T00:04:58.914" v="1827" actId="20577"/>
        <pc:sldMkLst>
          <pc:docMk/>
          <pc:sldMk cId="3587257710" sldId="278"/>
        </pc:sldMkLst>
      </pc:sldChg>
      <pc:sldChg chg="ord modNotesTx">
        <pc:chgData name="Philippe Couture" userId="da46e7dc-4d56-4769-bce8-702edce44891" providerId="ADAL" clId="{1FF3900A-109D-4F6B-BEE0-AA9E44156E4E}" dt="2025-05-13T00:05:27.473" v="1867" actId="20577"/>
        <pc:sldMkLst>
          <pc:docMk/>
          <pc:sldMk cId="3265265241" sldId="279"/>
        </pc:sldMkLst>
      </pc:sldChg>
      <pc:sldChg chg="modNotesTx">
        <pc:chgData name="Philippe Couture" userId="da46e7dc-4d56-4769-bce8-702edce44891" providerId="ADAL" clId="{1FF3900A-109D-4F6B-BEE0-AA9E44156E4E}" dt="2025-05-13T00:05:09.050" v="1849" actId="20577"/>
        <pc:sldMkLst>
          <pc:docMk/>
          <pc:sldMk cId="115651057" sldId="280"/>
        </pc:sldMkLst>
      </pc:sldChg>
      <pc:sldChg chg="modSp mod modNotesTx">
        <pc:chgData name="Philippe Couture" userId="da46e7dc-4d56-4769-bce8-702edce44891" providerId="ADAL" clId="{1FF3900A-109D-4F6B-BEE0-AA9E44156E4E}" dt="2025-05-13T13:27:48.662" v="1994" actId="20577"/>
        <pc:sldMkLst>
          <pc:docMk/>
          <pc:sldMk cId="3483514211" sldId="281"/>
        </pc:sldMkLst>
      </pc:sldChg>
      <pc:sldChg chg="add del">
        <pc:chgData name="Philippe Couture" userId="da46e7dc-4d56-4769-bce8-702edce44891" providerId="ADAL" clId="{1FF3900A-109D-4F6B-BEE0-AA9E44156E4E}" dt="2025-05-12T20:19:42.885" v="17" actId="2890"/>
        <pc:sldMkLst>
          <pc:docMk/>
          <pc:sldMk cId="1180246526" sldId="282"/>
        </pc:sldMkLst>
      </pc:sldChg>
      <pc:sldChg chg="add modNotesTx">
        <pc:chgData name="Philippe Couture" userId="da46e7dc-4d56-4769-bce8-702edce44891" providerId="ADAL" clId="{1FF3900A-109D-4F6B-BEE0-AA9E44156E4E}" dt="2025-05-13T00:04:48.072" v="1818" actId="20577"/>
        <pc:sldMkLst>
          <pc:docMk/>
          <pc:sldMk cId="3355040393" sldId="282"/>
        </pc:sldMkLst>
      </pc:sldChg>
      <pc:sldChg chg="modNotesTx">
        <pc:chgData name="Philippe Couture" userId="da46e7dc-4d56-4769-bce8-702edce44891" providerId="ADAL" clId="{1FF3900A-109D-4F6B-BEE0-AA9E44156E4E}" dt="2025-05-13T00:06:22.704" v="1920" actId="20577"/>
        <pc:sldMkLst>
          <pc:docMk/>
          <pc:sldMk cId="2274974651" sldId="284"/>
        </pc:sldMkLst>
      </pc:sldChg>
      <pc:sldChg chg="modNotesTx">
        <pc:chgData name="Philippe Couture" userId="da46e7dc-4d56-4769-bce8-702edce44891" providerId="ADAL" clId="{1FF3900A-109D-4F6B-BEE0-AA9E44156E4E}" dt="2025-05-13T00:06:17.026" v="1914" actId="20577"/>
        <pc:sldMkLst>
          <pc:docMk/>
          <pc:sldMk cId="2295633465" sldId="285"/>
        </pc:sldMkLst>
      </pc:sldChg>
      <pc:sldChg chg="modSp add mod ord modNotesTx">
        <pc:chgData name="Philippe Couture" userId="da46e7dc-4d56-4769-bce8-702edce44891" providerId="ADAL" clId="{1FF3900A-109D-4F6B-BEE0-AA9E44156E4E}" dt="2025-05-13T02:34:34.765" v="1959" actId="20577"/>
        <pc:sldMkLst>
          <pc:docMk/>
          <pc:sldMk cId="1232447991" sldId="286"/>
        </pc:sldMkLst>
      </pc:sldChg>
      <pc:sldChg chg="addSp delSp modSp add mod modNotesTx">
        <pc:chgData name="Philippe Couture" userId="da46e7dc-4d56-4769-bce8-702edce44891" providerId="ADAL" clId="{1FF3900A-109D-4F6B-BEE0-AA9E44156E4E}" dt="2025-05-13T12:59:42.840" v="1964" actId="20577"/>
        <pc:sldMkLst>
          <pc:docMk/>
          <pc:sldMk cId="2619749597" sldId="287"/>
        </pc:sldMkLst>
      </pc:sldChg>
      <pc:sldChg chg="addSp modSp add mod modNotesTx">
        <pc:chgData name="Philippe Couture" userId="da46e7dc-4d56-4769-bce8-702edce44891" providerId="ADAL" clId="{1FF3900A-109D-4F6B-BEE0-AA9E44156E4E}" dt="2025-05-13T13:33:32.284" v="1996" actId="122"/>
        <pc:sldMkLst>
          <pc:docMk/>
          <pc:sldMk cId="1324114068" sldId="288"/>
        </pc:sldMkLst>
      </pc:sldChg>
      <pc:sldChg chg="addSp modSp add mod modNotesTx">
        <pc:chgData name="Philippe Couture" userId="da46e7dc-4d56-4769-bce8-702edce44891" providerId="ADAL" clId="{1FF3900A-109D-4F6B-BEE0-AA9E44156E4E}" dt="2025-05-13T12:59:51.482" v="1972" actId="20577"/>
        <pc:sldMkLst>
          <pc:docMk/>
          <pc:sldMk cId="227733755" sldId="289"/>
        </pc:sldMkLst>
      </pc:sldChg>
      <pc:sldChg chg="addSp delSp modSp add mod ord modNotesTx">
        <pc:chgData name="Philippe Couture" userId="da46e7dc-4d56-4769-bce8-702edce44891" providerId="ADAL" clId="{1FF3900A-109D-4F6B-BEE0-AA9E44156E4E}" dt="2025-05-13T13:36:07.687" v="2004" actId="20577"/>
        <pc:sldMkLst>
          <pc:docMk/>
          <pc:sldMk cId="206206347" sldId="290"/>
        </pc:sldMkLst>
      </pc:sldChg>
      <pc:sldChg chg="modNotesTx">
        <pc:chgData name="Philippe Couture" userId="da46e7dc-4d56-4769-bce8-702edce44891" providerId="ADAL" clId="{1FF3900A-109D-4F6B-BEE0-AA9E44156E4E}" dt="2025-05-13T00:06:26.507" v="1926" actId="20577"/>
        <pc:sldMkLst>
          <pc:docMk/>
          <pc:sldMk cId="3764720882" sldId="291"/>
        </pc:sldMkLst>
      </pc:sldChg>
      <pc:sldChg chg="modNotesTx">
        <pc:chgData name="Philippe Couture" userId="da46e7dc-4d56-4769-bce8-702edce44891" providerId="ADAL" clId="{1FF3900A-109D-4F6B-BEE0-AA9E44156E4E}" dt="2025-05-13T00:03:49.135" v="1813" actId="20577"/>
        <pc:sldMkLst>
          <pc:docMk/>
          <pc:sldMk cId="116719148" sldId="292"/>
        </pc:sldMkLst>
      </pc:sldChg>
    </pc:docChg>
  </pc:docChgLst>
  <pc:docChgLst>
    <pc:chgData name="Mathys Plante" userId="f1a4a56b-4124-4767-9278-8c87fc11d2b0" providerId="ADAL" clId="{7E449C24-C431-4C3D-A2CC-C02BBD9B79A5}"/>
    <pc:docChg chg="undo redo custSel addSld delSld modSld sldOrd">
      <pc:chgData name="Mathys Plante" userId="f1a4a56b-4124-4767-9278-8c87fc11d2b0" providerId="ADAL" clId="{7E449C24-C431-4C3D-A2CC-C02BBD9B79A5}" dt="2025-05-13T12:41:45.772" v="1576" actId="1035"/>
      <pc:docMkLst>
        <pc:docMk/>
      </pc:docMkLst>
      <pc:sldChg chg="del">
        <pc:chgData name="Mathys Plante" userId="f1a4a56b-4124-4767-9278-8c87fc11d2b0" providerId="ADAL" clId="{7E449C24-C431-4C3D-A2CC-C02BBD9B79A5}" dt="2025-05-12T23:54:21.004" v="1498" actId="47"/>
        <pc:sldMkLst>
          <pc:docMk/>
          <pc:sldMk cId="2801881695" sldId="263"/>
        </pc:sldMkLst>
      </pc:sldChg>
      <pc:sldChg chg="modSp mod">
        <pc:chgData name="Mathys Plante" userId="f1a4a56b-4124-4767-9278-8c87fc11d2b0" providerId="ADAL" clId="{7E449C24-C431-4C3D-A2CC-C02BBD9B79A5}" dt="2025-05-13T12:41:45.772" v="1576" actId="1035"/>
        <pc:sldMkLst>
          <pc:docMk/>
          <pc:sldMk cId="27036110" sldId="267"/>
        </pc:sldMkLst>
      </pc:sldChg>
      <pc:sldChg chg="addSp delSp modSp mod">
        <pc:chgData name="Mathys Plante" userId="f1a4a56b-4124-4767-9278-8c87fc11d2b0" providerId="ADAL" clId="{7E449C24-C431-4C3D-A2CC-C02BBD9B79A5}" dt="2025-05-12T20:11:10.502" v="300" actId="1035"/>
        <pc:sldMkLst>
          <pc:docMk/>
          <pc:sldMk cId="1488270662" sldId="268"/>
        </pc:sldMkLst>
      </pc:sldChg>
      <pc:sldChg chg="ord">
        <pc:chgData name="Mathys Plante" userId="f1a4a56b-4124-4767-9278-8c87fc11d2b0" providerId="ADAL" clId="{7E449C24-C431-4C3D-A2CC-C02BBD9B79A5}" dt="2025-05-12T23:55:21.102" v="1510"/>
        <pc:sldMkLst>
          <pc:docMk/>
          <pc:sldMk cId="858911208" sldId="269"/>
        </pc:sldMkLst>
      </pc:sldChg>
      <pc:sldChg chg="addSp delSp modSp mod">
        <pc:chgData name="Mathys Plante" userId="f1a4a56b-4124-4767-9278-8c87fc11d2b0" providerId="ADAL" clId="{7E449C24-C431-4C3D-A2CC-C02BBD9B79A5}" dt="2025-05-12T21:34:04.296" v="688" actId="14100"/>
        <pc:sldMkLst>
          <pc:docMk/>
          <pc:sldMk cId="2876056755" sldId="270"/>
        </pc:sldMkLst>
      </pc:sldChg>
      <pc:sldChg chg="modSp mod">
        <pc:chgData name="Mathys Plante" userId="f1a4a56b-4124-4767-9278-8c87fc11d2b0" providerId="ADAL" clId="{7E449C24-C431-4C3D-A2CC-C02BBD9B79A5}" dt="2025-05-12T23:14:40.889" v="1196" actId="20577"/>
        <pc:sldMkLst>
          <pc:docMk/>
          <pc:sldMk cId="2296092297" sldId="275"/>
        </pc:sldMkLst>
      </pc:sldChg>
      <pc:sldChg chg="modSp mod">
        <pc:chgData name="Mathys Plante" userId="f1a4a56b-4124-4767-9278-8c87fc11d2b0" providerId="ADAL" clId="{7E449C24-C431-4C3D-A2CC-C02BBD9B79A5}" dt="2025-05-12T19:54:45.687" v="103" actId="20577"/>
        <pc:sldMkLst>
          <pc:docMk/>
          <pc:sldMk cId="3264252784" sldId="276"/>
        </pc:sldMkLst>
      </pc:sldChg>
      <pc:sldChg chg="modSp mod">
        <pc:chgData name="Mathys Plante" userId="f1a4a56b-4124-4767-9278-8c87fc11d2b0" providerId="ADAL" clId="{7E449C24-C431-4C3D-A2CC-C02BBD9B79A5}" dt="2025-05-12T19:55:19.256" v="104" actId="14734"/>
        <pc:sldMkLst>
          <pc:docMk/>
          <pc:sldMk cId="3256180766" sldId="277"/>
        </pc:sldMkLst>
      </pc:sldChg>
      <pc:sldChg chg="modSp mod">
        <pc:chgData name="Mathys Plante" userId="f1a4a56b-4124-4767-9278-8c87fc11d2b0" providerId="ADAL" clId="{7E449C24-C431-4C3D-A2CC-C02BBD9B79A5}" dt="2025-05-12T19:54:23.647" v="84" actId="20577"/>
        <pc:sldMkLst>
          <pc:docMk/>
          <pc:sldMk cId="3587257710" sldId="278"/>
        </pc:sldMkLst>
      </pc:sldChg>
      <pc:sldChg chg="modSp mod">
        <pc:chgData name="Mathys Plante" userId="f1a4a56b-4124-4767-9278-8c87fc11d2b0" providerId="ADAL" clId="{7E449C24-C431-4C3D-A2CC-C02BBD9B79A5}" dt="2025-05-12T23:54:28.706" v="1506" actId="20577"/>
        <pc:sldMkLst>
          <pc:docMk/>
          <pc:sldMk cId="3265265241" sldId="279"/>
        </pc:sldMkLst>
      </pc:sldChg>
      <pc:sldChg chg="addSp delSp modSp add">
        <pc:chgData name="Mathys Plante" userId="f1a4a56b-4124-4767-9278-8c87fc11d2b0" providerId="ADAL" clId="{7E449C24-C431-4C3D-A2CC-C02BBD9B79A5}" dt="2025-05-12T20:22:19.007" v="331" actId="20577"/>
        <pc:sldMkLst>
          <pc:docMk/>
          <pc:sldMk cId="115651057" sldId="280"/>
        </pc:sldMkLst>
      </pc:sldChg>
      <pc:sldChg chg="ord">
        <pc:chgData name="Mathys Plante" userId="f1a4a56b-4124-4767-9278-8c87fc11d2b0" providerId="ADAL" clId="{7E449C24-C431-4C3D-A2CC-C02BBD9B79A5}" dt="2025-05-12T23:55:31.485" v="1512"/>
        <pc:sldMkLst>
          <pc:docMk/>
          <pc:sldMk cId="3483514211" sldId="281"/>
        </pc:sldMkLst>
      </pc:sldChg>
      <pc:sldChg chg="del">
        <pc:chgData name="Mathys Plante" userId="f1a4a56b-4124-4767-9278-8c87fc11d2b0" providerId="ADAL" clId="{7E449C24-C431-4C3D-A2CC-C02BBD9B79A5}" dt="2025-05-12T23:55:54.121" v="1513" actId="47"/>
        <pc:sldMkLst>
          <pc:docMk/>
          <pc:sldMk cId="715337173" sldId="283"/>
        </pc:sldMkLst>
      </pc:sldChg>
      <pc:sldChg chg="addSp modSp add mod">
        <pc:chgData name="Mathys Plante" userId="f1a4a56b-4124-4767-9278-8c87fc11d2b0" providerId="ADAL" clId="{7E449C24-C431-4C3D-A2CC-C02BBD9B79A5}" dt="2025-05-12T22:16:05.356" v="1021" actId="15"/>
        <pc:sldMkLst>
          <pc:docMk/>
          <pc:sldMk cId="2274974651" sldId="284"/>
        </pc:sldMkLst>
      </pc:sldChg>
      <pc:sldChg chg="addSp delSp modSp add mod">
        <pc:chgData name="Mathys Plante" userId="f1a4a56b-4124-4767-9278-8c87fc11d2b0" providerId="ADAL" clId="{7E449C24-C431-4C3D-A2CC-C02BBD9B79A5}" dt="2025-05-12T21:37:22.840" v="811" actId="20577"/>
        <pc:sldMkLst>
          <pc:docMk/>
          <pc:sldMk cId="2295633465" sldId="285"/>
        </pc:sldMkLst>
      </pc:sldChg>
      <pc:sldChg chg="modSp mod">
        <pc:chgData name="Mathys Plante" userId="f1a4a56b-4124-4767-9278-8c87fc11d2b0" providerId="ADAL" clId="{7E449C24-C431-4C3D-A2CC-C02BBD9B79A5}" dt="2025-05-12T23:59:45.249" v="1516" actId="20577"/>
        <pc:sldMkLst>
          <pc:docMk/>
          <pc:sldMk cId="1232447991" sldId="286"/>
        </pc:sldMkLst>
      </pc:sldChg>
      <pc:sldChg chg="addSp delSp modSp add mod">
        <pc:chgData name="Mathys Plante" userId="f1a4a56b-4124-4767-9278-8c87fc11d2b0" providerId="ADAL" clId="{7E449C24-C431-4C3D-A2CC-C02BBD9B79A5}" dt="2025-05-12T22:26:18.478" v="1069" actId="20577"/>
        <pc:sldMkLst>
          <pc:docMk/>
          <pc:sldMk cId="3764720882" sldId="291"/>
        </pc:sldMkLst>
      </pc:sldChg>
      <pc:sldChg chg="addSp delSp modSp add mod ord">
        <pc:chgData name="Mathys Plante" userId="f1a4a56b-4124-4767-9278-8c87fc11d2b0" providerId="ADAL" clId="{7E449C24-C431-4C3D-A2CC-C02BBD9B79A5}" dt="2025-05-13T00:03:56.326" v="1518"/>
        <pc:sldMkLst>
          <pc:docMk/>
          <pc:sldMk cId="116719148" sldId="292"/>
        </pc:sldMkLst>
      </pc:sldChg>
      <pc:sldChg chg="modSp new mod">
        <pc:chgData name="Mathys Plante" userId="f1a4a56b-4124-4767-9278-8c87fc11d2b0" providerId="ADAL" clId="{7E449C24-C431-4C3D-A2CC-C02BBD9B79A5}" dt="2025-05-13T00:08:54.542" v="1538" actId="20577"/>
        <pc:sldMkLst>
          <pc:docMk/>
          <pc:sldMk cId="3389063049" sldId="293"/>
        </pc:sldMkLst>
      </pc:sldChg>
    </pc:docChg>
  </pc:docChgLst>
  <pc:docChgLst>
    <pc:chgData name="Félix Boivin" userId="0a32073d-69b6-477d-bbe3-4d452c8b6329" providerId="ADAL" clId="{9D92CA0E-14A4-4DCB-AEB8-3AC39851DAEB}"/>
    <pc:docChg chg="undo custSel addSld delSld modSld sldOrd modMainMaster">
      <pc:chgData name="Félix Boivin" userId="0a32073d-69b6-477d-bbe3-4d452c8b6329" providerId="ADAL" clId="{9D92CA0E-14A4-4DCB-AEB8-3AC39851DAEB}" dt="2025-06-03T16:21:27.300" v="2393" actId="20577"/>
      <pc:docMkLst>
        <pc:docMk/>
      </pc:docMkLst>
      <pc:sldChg chg="setBg">
        <pc:chgData name="Félix Boivin" userId="0a32073d-69b6-477d-bbe3-4d452c8b6329" providerId="ADAL" clId="{9D92CA0E-14A4-4DCB-AEB8-3AC39851DAEB}" dt="2025-05-31T16:53:17.200" v="754"/>
        <pc:sldMkLst>
          <pc:docMk/>
          <pc:sldMk cId="0" sldId="262"/>
        </pc:sldMkLst>
      </pc:sldChg>
      <pc:sldChg chg="addSp delSp modSp mod">
        <pc:chgData name="Félix Boivin" userId="0a32073d-69b6-477d-bbe3-4d452c8b6329" providerId="ADAL" clId="{9D92CA0E-14A4-4DCB-AEB8-3AC39851DAEB}" dt="2025-06-02T19:32:31.499" v="1222"/>
        <pc:sldMkLst>
          <pc:docMk/>
          <pc:sldMk cId="1490290760" sldId="264"/>
        </pc:sldMkLst>
        <pc:picChg chg="add mod">
          <ac:chgData name="Félix Boivin" userId="0a32073d-69b6-477d-bbe3-4d452c8b6329" providerId="ADAL" clId="{9D92CA0E-14A4-4DCB-AEB8-3AC39851DAEB}" dt="2025-06-02T19:32:31.499" v="1222"/>
          <ac:picMkLst>
            <pc:docMk/>
            <pc:sldMk cId="1490290760" sldId="264"/>
            <ac:picMk id="4" creationId="{96765170-CFBA-22F1-5F83-9CF85BBCDDF9}"/>
          </ac:picMkLst>
        </pc:picChg>
      </pc:sldChg>
      <pc:sldChg chg="addSp delSp modSp add del mod">
        <pc:chgData name="Félix Boivin" userId="0a32073d-69b6-477d-bbe3-4d452c8b6329" providerId="ADAL" clId="{9D92CA0E-14A4-4DCB-AEB8-3AC39851DAEB}" dt="2025-06-02T19:32:42.347" v="1224"/>
        <pc:sldMkLst>
          <pc:docMk/>
          <pc:sldMk cId="3856415567" sldId="265"/>
        </pc:sldMkLst>
        <pc:picChg chg="add mod">
          <ac:chgData name="Félix Boivin" userId="0a32073d-69b6-477d-bbe3-4d452c8b6329" providerId="ADAL" clId="{9D92CA0E-14A4-4DCB-AEB8-3AC39851DAEB}" dt="2025-06-02T19:32:42.347" v="1224"/>
          <ac:picMkLst>
            <pc:docMk/>
            <pc:sldMk cId="3856415567" sldId="265"/>
            <ac:picMk id="3" creationId="{649443E2-C34D-4E1D-02DF-D4B56687B268}"/>
          </ac:picMkLst>
        </pc:picChg>
      </pc:sldChg>
      <pc:sldChg chg="addSp delSp modSp mod">
        <pc:chgData name="Félix Boivin" userId="0a32073d-69b6-477d-bbe3-4d452c8b6329" providerId="ADAL" clId="{9D92CA0E-14A4-4DCB-AEB8-3AC39851DAEB}" dt="2025-06-02T19:32:49.859" v="1226"/>
        <pc:sldMkLst>
          <pc:docMk/>
          <pc:sldMk cId="1687692907" sldId="266"/>
        </pc:sldMkLst>
        <pc:picChg chg="add mod">
          <ac:chgData name="Félix Boivin" userId="0a32073d-69b6-477d-bbe3-4d452c8b6329" providerId="ADAL" clId="{9D92CA0E-14A4-4DCB-AEB8-3AC39851DAEB}" dt="2025-06-02T19:32:49.859" v="1226"/>
          <ac:picMkLst>
            <pc:docMk/>
            <pc:sldMk cId="1687692907" sldId="266"/>
            <ac:picMk id="4" creationId="{2149623F-4E8E-B74F-E477-8CBB7B576CE0}"/>
          </ac:picMkLst>
        </pc:picChg>
      </pc:sldChg>
      <pc:sldChg chg="addSp delSp modSp mod ord">
        <pc:chgData name="Félix Boivin" userId="0a32073d-69b6-477d-bbe3-4d452c8b6329" providerId="ADAL" clId="{9D92CA0E-14A4-4DCB-AEB8-3AC39851DAEB}" dt="2025-06-02T19:33:36.367" v="1229" actId="1076"/>
        <pc:sldMkLst>
          <pc:docMk/>
          <pc:sldMk cId="3577926956" sldId="267"/>
        </pc:sldMkLst>
        <pc:picChg chg="add mod">
          <ac:chgData name="Félix Boivin" userId="0a32073d-69b6-477d-bbe3-4d452c8b6329" providerId="ADAL" clId="{9D92CA0E-14A4-4DCB-AEB8-3AC39851DAEB}" dt="2025-06-02T19:33:36.367" v="1229" actId="1076"/>
          <ac:picMkLst>
            <pc:docMk/>
            <pc:sldMk cId="3577926956" sldId="267"/>
            <ac:picMk id="4" creationId="{B1037D60-7104-168F-58FC-08749265C6CC}"/>
          </ac:picMkLst>
        </pc:picChg>
      </pc:sldChg>
      <pc:sldChg chg="addSp delSp modSp mod">
        <pc:chgData name="Félix Boivin" userId="0a32073d-69b6-477d-bbe3-4d452c8b6329" providerId="ADAL" clId="{9D92CA0E-14A4-4DCB-AEB8-3AC39851DAEB}" dt="2025-06-02T20:52:30.813" v="1586" actId="1076"/>
        <pc:sldMkLst>
          <pc:docMk/>
          <pc:sldMk cId="1357741486" sldId="268"/>
        </pc:sldMkLst>
        <pc:picChg chg="add mod">
          <ac:chgData name="Félix Boivin" userId="0a32073d-69b6-477d-bbe3-4d452c8b6329" providerId="ADAL" clId="{9D92CA0E-14A4-4DCB-AEB8-3AC39851DAEB}" dt="2025-06-02T20:52:30.813" v="1586" actId="1076"/>
          <ac:picMkLst>
            <pc:docMk/>
            <pc:sldMk cId="1357741486" sldId="268"/>
            <ac:picMk id="3" creationId="{76669FB3-5B23-3699-01AC-F8F6634FEC41}"/>
          </ac:picMkLst>
        </pc:picChg>
      </pc:sldChg>
      <pc:sldChg chg="addSp delSp modSp mod">
        <pc:chgData name="Félix Boivin" userId="0a32073d-69b6-477d-bbe3-4d452c8b6329" providerId="ADAL" clId="{9D92CA0E-14A4-4DCB-AEB8-3AC39851DAEB}" dt="2025-06-02T20:11:39.623" v="1297" actId="1076"/>
        <pc:sldMkLst>
          <pc:docMk/>
          <pc:sldMk cId="910821892" sldId="273"/>
        </pc:sldMkLst>
        <pc:picChg chg="add mod">
          <ac:chgData name="Félix Boivin" userId="0a32073d-69b6-477d-bbe3-4d452c8b6329" providerId="ADAL" clId="{9D92CA0E-14A4-4DCB-AEB8-3AC39851DAEB}" dt="2025-06-02T20:11:39.623" v="1297" actId="1076"/>
          <ac:picMkLst>
            <pc:docMk/>
            <pc:sldMk cId="910821892" sldId="273"/>
            <ac:picMk id="3" creationId="{4A8DEFA2-CA98-9493-734C-F9010F6D2F6F}"/>
          </ac:picMkLst>
        </pc:picChg>
      </pc:sldChg>
      <pc:sldChg chg="addSp delSp modSp mod">
        <pc:chgData name="Félix Boivin" userId="0a32073d-69b6-477d-bbe3-4d452c8b6329" providerId="ADAL" clId="{9D92CA0E-14A4-4DCB-AEB8-3AC39851DAEB}" dt="2025-06-02T19:43:36.764" v="1273" actId="1076"/>
        <pc:sldMkLst>
          <pc:docMk/>
          <pc:sldMk cId="4081282711" sldId="274"/>
        </pc:sldMkLst>
        <pc:spChg chg="mod">
          <ac:chgData name="Félix Boivin" userId="0a32073d-69b6-477d-bbe3-4d452c8b6329" providerId="ADAL" clId="{9D92CA0E-14A4-4DCB-AEB8-3AC39851DAEB}" dt="2025-05-31T19:29:39.894" v="1147" actId="26606"/>
          <ac:spMkLst>
            <pc:docMk/>
            <pc:sldMk cId="4081282711" sldId="274"/>
            <ac:spMk id="2" creationId="{38BD5406-85ED-0CD7-F334-AB9BA7584141}"/>
          </ac:spMkLst>
        </pc:spChg>
        <pc:picChg chg="add mod">
          <ac:chgData name="Félix Boivin" userId="0a32073d-69b6-477d-bbe3-4d452c8b6329" providerId="ADAL" clId="{9D92CA0E-14A4-4DCB-AEB8-3AC39851DAEB}" dt="2025-06-02T19:43:36.764" v="1273" actId="1076"/>
          <ac:picMkLst>
            <pc:docMk/>
            <pc:sldMk cId="4081282711" sldId="274"/>
            <ac:picMk id="3" creationId="{C0511A3E-DB82-FBE1-1420-1F20A6AA5AB4}"/>
          </ac:picMkLst>
        </pc:picChg>
      </pc:sldChg>
      <pc:sldChg chg="addSp delSp modSp mod">
        <pc:chgData name="Félix Boivin" userId="0a32073d-69b6-477d-bbe3-4d452c8b6329" providerId="ADAL" clId="{9D92CA0E-14A4-4DCB-AEB8-3AC39851DAEB}" dt="2025-05-31T16:38:53.290" v="721" actId="20577"/>
        <pc:sldMkLst>
          <pc:docMk/>
          <pc:sldMk cId="2298427353" sldId="276"/>
        </pc:sldMkLst>
        <pc:spChg chg="mod">
          <ac:chgData name="Félix Boivin" userId="0a32073d-69b6-477d-bbe3-4d452c8b6329" providerId="ADAL" clId="{9D92CA0E-14A4-4DCB-AEB8-3AC39851DAEB}" dt="2025-05-29T19:17:54.909" v="111" actId="20577"/>
          <ac:spMkLst>
            <pc:docMk/>
            <pc:sldMk cId="2298427353" sldId="276"/>
            <ac:spMk id="2" creationId="{BAD0EF4E-C606-13D9-B184-133101FABBF6}"/>
          </ac:spMkLst>
        </pc:spChg>
        <pc:spChg chg="add mod">
          <ac:chgData name="Félix Boivin" userId="0a32073d-69b6-477d-bbe3-4d452c8b6329" providerId="ADAL" clId="{9D92CA0E-14A4-4DCB-AEB8-3AC39851DAEB}" dt="2025-05-31T16:38:53.290" v="721" actId="20577"/>
          <ac:spMkLst>
            <pc:docMk/>
            <pc:sldMk cId="2298427353" sldId="276"/>
            <ac:spMk id="4" creationId="{88A0F9FB-1DAC-403E-D701-9B8B5D07DD39}"/>
          </ac:spMkLst>
        </pc:spChg>
        <pc:picChg chg="add mod">
          <ac:chgData name="Félix Boivin" userId="0a32073d-69b6-477d-bbe3-4d452c8b6329" providerId="ADAL" clId="{9D92CA0E-14A4-4DCB-AEB8-3AC39851DAEB}" dt="2025-05-29T19:32:47.727" v="256" actId="14100"/>
          <ac:picMkLst>
            <pc:docMk/>
            <pc:sldMk cId="2298427353" sldId="276"/>
            <ac:picMk id="10" creationId="{CFCB2400-3555-0B75-A6FF-B7200FF0E797}"/>
          </ac:picMkLst>
        </pc:picChg>
      </pc:sldChg>
      <pc:sldChg chg="delSp modSp mod">
        <pc:chgData name="Félix Boivin" userId="0a32073d-69b6-477d-bbe3-4d452c8b6329" providerId="ADAL" clId="{9D92CA0E-14A4-4DCB-AEB8-3AC39851DAEB}" dt="2025-06-02T20:57:47.814" v="1617" actId="14100"/>
        <pc:sldMkLst>
          <pc:docMk/>
          <pc:sldMk cId="4205917329" sldId="277"/>
        </pc:sldMkLst>
        <pc:spChg chg="mod">
          <ac:chgData name="Félix Boivin" userId="0a32073d-69b6-477d-bbe3-4d452c8b6329" providerId="ADAL" clId="{9D92CA0E-14A4-4DCB-AEB8-3AC39851DAEB}" dt="2025-06-02T20:57:47.814" v="1617" actId="14100"/>
          <ac:spMkLst>
            <pc:docMk/>
            <pc:sldMk cId="4205917329" sldId="277"/>
            <ac:spMk id="3" creationId="{9CAA49B8-B4FE-2237-98A9-FC88D02F454B}"/>
          </ac:spMkLst>
        </pc:spChg>
        <pc:picChg chg="mod">
          <ac:chgData name="Félix Boivin" userId="0a32073d-69b6-477d-bbe3-4d452c8b6329" providerId="ADAL" clId="{9D92CA0E-14A4-4DCB-AEB8-3AC39851DAEB}" dt="2025-06-02T20:57:43.184" v="1616" actId="14100"/>
          <ac:picMkLst>
            <pc:docMk/>
            <pc:sldMk cId="4205917329" sldId="277"/>
            <ac:picMk id="5" creationId="{4D6BA83E-1208-91B4-2742-D6583CBCC4B9}"/>
          </ac:picMkLst>
        </pc:picChg>
        <pc:picChg chg="mod">
          <ac:chgData name="Félix Boivin" userId="0a32073d-69b6-477d-bbe3-4d452c8b6329" providerId="ADAL" clId="{9D92CA0E-14A4-4DCB-AEB8-3AC39851DAEB}" dt="2025-06-02T20:57:39.778" v="1615" actId="14100"/>
          <ac:picMkLst>
            <pc:docMk/>
            <pc:sldMk cId="4205917329" sldId="277"/>
            <ac:picMk id="7" creationId="{2F04092F-A444-3ABA-A85D-65FAE80442D7}"/>
          </ac:picMkLst>
        </pc:picChg>
      </pc:sldChg>
      <pc:sldChg chg="addSp delSp modSp mod">
        <pc:chgData name="Félix Boivin" userId="0a32073d-69b6-477d-bbe3-4d452c8b6329" providerId="ADAL" clId="{9D92CA0E-14A4-4DCB-AEB8-3AC39851DAEB}" dt="2025-05-29T21:10:21.150" v="578" actId="313"/>
        <pc:sldMkLst>
          <pc:docMk/>
          <pc:sldMk cId="1106860589" sldId="278"/>
        </pc:sldMkLst>
        <pc:spChg chg="add mod">
          <ac:chgData name="Félix Boivin" userId="0a32073d-69b6-477d-bbe3-4d452c8b6329" providerId="ADAL" clId="{9D92CA0E-14A4-4DCB-AEB8-3AC39851DAEB}" dt="2025-05-29T21:10:21.150" v="578" actId="313"/>
          <ac:spMkLst>
            <pc:docMk/>
            <pc:sldMk cId="1106860589" sldId="278"/>
            <ac:spMk id="7" creationId="{5F96CCEA-64E7-AE11-0F9D-913404C5D9C8}"/>
          </ac:spMkLst>
        </pc:spChg>
        <pc:picChg chg="add mod">
          <ac:chgData name="Félix Boivin" userId="0a32073d-69b6-477d-bbe3-4d452c8b6329" providerId="ADAL" clId="{9D92CA0E-14A4-4DCB-AEB8-3AC39851DAEB}" dt="2025-05-29T21:03:51.883" v="265" actId="1076"/>
          <ac:picMkLst>
            <pc:docMk/>
            <pc:sldMk cId="1106860589" sldId="278"/>
            <ac:picMk id="5" creationId="{19592729-E4C7-5DD6-AC97-5F4005E5F7B3}"/>
          </ac:picMkLst>
        </pc:picChg>
      </pc:sldChg>
      <pc:sldChg chg="delSp modSp mod">
        <pc:chgData name="Félix Boivin" userId="0a32073d-69b6-477d-bbe3-4d452c8b6329" providerId="ADAL" clId="{9D92CA0E-14A4-4DCB-AEB8-3AC39851DAEB}" dt="2025-06-03T16:21:27.300" v="2393" actId="20577"/>
        <pc:sldMkLst>
          <pc:docMk/>
          <pc:sldMk cId="3827540383" sldId="279"/>
        </pc:sldMkLst>
        <pc:spChg chg="mod">
          <ac:chgData name="Félix Boivin" userId="0a32073d-69b6-477d-bbe3-4d452c8b6329" providerId="ADAL" clId="{9D92CA0E-14A4-4DCB-AEB8-3AC39851DAEB}" dt="2025-06-03T16:21:27.300" v="2393" actId="20577"/>
          <ac:spMkLst>
            <pc:docMk/>
            <pc:sldMk cId="3827540383" sldId="279"/>
            <ac:spMk id="3" creationId="{0CE86B8E-3C9F-1429-3126-833D08687D2F}"/>
          </ac:spMkLst>
        </pc:spChg>
      </pc:sldChg>
      <pc:sldChg chg="addSp delSp modSp mod">
        <pc:chgData name="Félix Boivin" userId="0a32073d-69b6-477d-bbe3-4d452c8b6329" providerId="ADAL" clId="{9D92CA0E-14A4-4DCB-AEB8-3AC39851DAEB}" dt="2025-06-03T15:55:18.606" v="2388" actId="1076"/>
        <pc:sldMkLst>
          <pc:docMk/>
          <pc:sldMk cId="4166275976" sldId="280"/>
        </pc:sldMkLst>
        <pc:spChg chg="mod">
          <ac:chgData name="Félix Boivin" userId="0a32073d-69b6-477d-bbe3-4d452c8b6329" providerId="ADAL" clId="{9D92CA0E-14A4-4DCB-AEB8-3AC39851DAEB}" dt="2025-06-03T15:39:04.145" v="2182" actId="20577"/>
          <ac:spMkLst>
            <pc:docMk/>
            <pc:sldMk cId="4166275976" sldId="280"/>
            <ac:spMk id="2" creationId="{FB156FC1-F4B2-1B46-DEBA-9F7D1A27DF52}"/>
          </ac:spMkLst>
        </pc:spChg>
        <pc:spChg chg="add del mod">
          <ac:chgData name="Félix Boivin" userId="0a32073d-69b6-477d-bbe3-4d452c8b6329" providerId="ADAL" clId="{9D92CA0E-14A4-4DCB-AEB8-3AC39851DAEB}" dt="2025-06-03T15:39:20.495" v="2188" actId="478"/>
          <ac:spMkLst>
            <pc:docMk/>
            <pc:sldMk cId="4166275976" sldId="280"/>
            <ac:spMk id="6" creationId="{A462800C-EAFE-814E-30C5-142522E58A07}"/>
          </ac:spMkLst>
        </pc:spChg>
        <pc:picChg chg="add del mod">
          <ac:chgData name="Félix Boivin" userId="0a32073d-69b6-477d-bbe3-4d452c8b6329" providerId="ADAL" clId="{9D92CA0E-14A4-4DCB-AEB8-3AC39851DAEB}" dt="2025-06-03T15:39:21.807" v="2189" actId="478"/>
          <ac:picMkLst>
            <pc:docMk/>
            <pc:sldMk cId="4166275976" sldId="280"/>
            <ac:picMk id="4" creationId="{525EC80C-5BB0-54A8-7A0C-1FC18C954028}"/>
          </ac:picMkLst>
        </pc:picChg>
        <pc:picChg chg="mod">
          <ac:chgData name="Félix Boivin" userId="0a32073d-69b6-477d-bbe3-4d452c8b6329" providerId="ADAL" clId="{9D92CA0E-14A4-4DCB-AEB8-3AC39851DAEB}" dt="2025-06-03T15:55:18.606" v="2388" actId="1076"/>
          <ac:picMkLst>
            <pc:docMk/>
            <pc:sldMk cId="4166275976" sldId="280"/>
            <ac:picMk id="5" creationId="{FC2E889B-3FF4-537C-F026-12B7F61BA697}"/>
          </ac:picMkLst>
        </pc:picChg>
      </pc:sldChg>
      <pc:sldChg chg="modSp mod">
        <pc:chgData name="Félix Boivin" userId="0a32073d-69b6-477d-bbe3-4d452c8b6329" providerId="ADAL" clId="{9D92CA0E-14A4-4DCB-AEB8-3AC39851DAEB}" dt="2025-06-02T20:42:35.946" v="1573" actId="20577"/>
        <pc:sldMkLst>
          <pc:docMk/>
          <pc:sldMk cId="3801926840" sldId="281"/>
        </pc:sldMkLst>
        <pc:spChg chg="mod">
          <ac:chgData name="Félix Boivin" userId="0a32073d-69b6-477d-bbe3-4d452c8b6329" providerId="ADAL" clId="{9D92CA0E-14A4-4DCB-AEB8-3AC39851DAEB}" dt="2025-06-02T20:42:35.946" v="1573" actId="20577"/>
          <ac:spMkLst>
            <pc:docMk/>
            <pc:sldMk cId="3801926840" sldId="281"/>
            <ac:spMk id="3" creationId="{8F340F81-E0D4-DEB0-E66D-3F165852BBAB}"/>
          </ac:spMkLst>
        </pc:spChg>
      </pc:sldChg>
      <pc:sldChg chg="modSp mod">
        <pc:chgData name="Félix Boivin" userId="0a32073d-69b6-477d-bbe3-4d452c8b6329" providerId="ADAL" clId="{9D92CA0E-14A4-4DCB-AEB8-3AC39851DAEB}" dt="2025-06-02T21:04:06.868" v="1640" actId="1076"/>
        <pc:sldMkLst>
          <pc:docMk/>
          <pc:sldMk cId="912257451" sldId="283"/>
        </pc:sldMkLst>
        <pc:spChg chg="mod">
          <ac:chgData name="Félix Boivin" userId="0a32073d-69b6-477d-bbe3-4d452c8b6329" providerId="ADAL" clId="{9D92CA0E-14A4-4DCB-AEB8-3AC39851DAEB}" dt="2025-06-02T21:04:01.292" v="1639" actId="1076"/>
          <ac:spMkLst>
            <pc:docMk/>
            <pc:sldMk cId="912257451" sldId="283"/>
            <ac:spMk id="3" creationId="{05E5C499-B848-1B4E-A6A1-C422A57DCE98}"/>
          </ac:spMkLst>
        </pc:spChg>
        <pc:picChg chg="mod modCrop">
          <ac:chgData name="Félix Boivin" userId="0a32073d-69b6-477d-bbe3-4d452c8b6329" providerId="ADAL" clId="{9D92CA0E-14A4-4DCB-AEB8-3AC39851DAEB}" dt="2025-06-02T21:04:06.868" v="1640" actId="1076"/>
          <ac:picMkLst>
            <pc:docMk/>
            <pc:sldMk cId="912257451" sldId="283"/>
            <ac:picMk id="7" creationId="{549C1A21-2543-0F1C-1EAA-F0F00131CBCC}"/>
          </ac:picMkLst>
        </pc:picChg>
      </pc:sldChg>
      <pc:sldChg chg="modSp mod">
        <pc:chgData name="Félix Boivin" userId="0a32073d-69b6-477d-bbe3-4d452c8b6329" providerId="ADAL" clId="{9D92CA0E-14A4-4DCB-AEB8-3AC39851DAEB}" dt="2025-06-02T21:07:30.803" v="1656" actId="20577"/>
        <pc:sldMkLst>
          <pc:docMk/>
          <pc:sldMk cId="1951973030" sldId="284"/>
        </pc:sldMkLst>
        <pc:spChg chg="mod">
          <ac:chgData name="Félix Boivin" userId="0a32073d-69b6-477d-bbe3-4d452c8b6329" providerId="ADAL" clId="{9D92CA0E-14A4-4DCB-AEB8-3AC39851DAEB}" dt="2025-06-02T21:07:30.803" v="1656" actId="20577"/>
          <ac:spMkLst>
            <pc:docMk/>
            <pc:sldMk cId="1951973030" sldId="284"/>
            <ac:spMk id="3" creationId="{EE3BCB4D-6449-C29D-9850-BC588B8BDE6A}"/>
          </ac:spMkLst>
        </pc:spChg>
      </pc:sldChg>
      <pc:sldChg chg="delSp">
        <pc:chgData name="Félix Boivin" userId="0a32073d-69b6-477d-bbe3-4d452c8b6329" providerId="ADAL" clId="{9D92CA0E-14A4-4DCB-AEB8-3AC39851DAEB}" dt="2025-06-02T19:25:30.454" v="1211" actId="478"/>
        <pc:sldMkLst>
          <pc:docMk/>
          <pc:sldMk cId="3233704431" sldId="285"/>
        </pc:sldMkLst>
      </pc:sldChg>
      <pc:sldChg chg="addSp delSp modSp mod">
        <pc:chgData name="Félix Boivin" userId="0a32073d-69b6-477d-bbe3-4d452c8b6329" providerId="ADAL" clId="{9D92CA0E-14A4-4DCB-AEB8-3AC39851DAEB}" dt="2025-05-31T16:38:47.710" v="713" actId="20577"/>
        <pc:sldMkLst>
          <pc:docMk/>
          <pc:sldMk cId="2523862244" sldId="286"/>
        </pc:sldMkLst>
        <pc:spChg chg="mod">
          <ac:chgData name="Félix Boivin" userId="0a32073d-69b6-477d-bbe3-4d452c8b6329" providerId="ADAL" clId="{9D92CA0E-14A4-4DCB-AEB8-3AC39851DAEB}" dt="2025-05-29T19:37:57.140" v="258" actId="20577"/>
          <ac:spMkLst>
            <pc:docMk/>
            <pc:sldMk cId="2523862244" sldId="286"/>
            <ac:spMk id="2" creationId="{BF5B2D73-3BAE-218C-840E-5C8D76C2816E}"/>
          </ac:spMkLst>
        </pc:spChg>
        <pc:spChg chg="add mod">
          <ac:chgData name="Félix Boivin" userId="0a32073d-69b6-477d-bbe3-4d452c8b6329" providerId="ADAL" clId="{9D92CA0E-14A4-4DCB-AEB8-3AC39851DAEB}" dt="2025-05-31T16:38:47.710" v="713" actId="20577"/>
          <ac:spMkLst>
            <pc:docMk/>
            <pc:sldMk cId="2523862244" sldId="286"/>
            <ac:spMk id="6" creationId="{43CD059D-C6DD-6B0E-F10E-E1A1C26DB05F}"/>
          </ac:spMkLst>
        </pc:spChg>
        <pc:picChg chg="add mod">
          <ac:chgData name="Félix Boivin" userId="0a32073d-69b6-477d-bbe3-4d452c8b6329" providerId="ADAL" clId="{9D92CA0E-14A4-4DCB-AEB8-3AC39851DAEB}" dt="2025-05-29T19:32:30.786" v="254" actId="1076"/>
          <ac:picMkLst>
            <pc:docMk/>
            <pc:sldMk cId="2523862244" sldId="286"/>
            <ac:picMk id="12" creationId="{7786557E-E573-7461-2F15-F5490399C8F4}"/>
          </ac:picMkLst>
        </pc:picChg>
      </pc:sldChg>
      <pc:sldChg chg="addSp delSp modSp add mod ord">
        <pc:chgData name="Félix Boivin" userId="0a32073d-69b6-477d-bbe3-4d452c8b6329" providerId="ADAL" clId="{9D92CA0E-14A4-4DCB-AEB8-3AC39851DAEB}" dt="2025-06-03T15:55:52.283" v="2392"/>
        <pc:sldMkLst>
          <pc:docMk/>
          <pc:sldMk cId="2952041379" sldId="287"/>
        </pc:sldMkLst>
        <pc:spChg chg="mod">
          <ac:chgData name="Félix Boivin" userId="0a32073d-69b6-477d-bbe3-4d452c8b6329" providerId="ADAL" clId="{9D92CA0E-14A4-4DCB-AEB8-3AC39851DAEB}" dt="2025-06-03T15:08:11.455" v="1695" actId="5793"/>
          <ac:spMkLst>
            <pc:docMk/>
            <pc:sldMk cId="2952041379" sldId="287"/>
            <ac:spMk id="2" creationId="{71A1E561-891F-F808-E5E0-FD38A0EC8949}"/>
          </ac:spMkLst>
        </pc:spChg>
        <pc:spChg chg="mod">
          <ac:chgData name="Félix Boivin" userId="0a32073d-69b6-477d-bbe3-4d452c8b6329" providerId="ADAL" clId="{9D92CA0E-14A4-4DCB-AEB8-3AC39851DAEB}" dt="2025-06-03T15:20:43.986" v="1805" actId="20577"/>
          <ac:spMkLst>
            <pc:docMk/>
            <pc:sldMk cId="2952041379" sldId="287"/>
            <ac:spMk id="6" creationId="{6E63979A-844F-B8DE-6CD1-8E15FC561CCF}"/>
          </ac:spMkLst>
        </pc:spChg>
        <pc:picChg chg="add mod">
          <ac:chgData name="Félix Boivin" userId="0a32073d-69b6-477d-bbe3-4d452c8b6329" providerId="ADAL" clId="{9D92CA0E-14A4-4DCB-AEB8-3AC39851DAEB}" dt="2025-06-02T20:41:14.171" v="1555" actId="14100"/>
          <ac:picMkLst>
            <pc:docMk/>
            <pc:sldMk cId="2952041379" sldId="287"/>
            <ac:picMk id="5" creationId="{AFF117CE-A975-6588-11AD-8D85A233051A}"/>
          </ac:picMkLst>
        </pc:picChg>
      </pc:sldChg>
      <pc:sldChg chg="modSp new del mod">
        <pc:chgData name="Félix Boivin" userId="0a32073d-69b6-477d-bbe3-4d452c8b6329" providerId="ADAL" clId="{9D92CA0E-14A4-4DCB-AEB8-3AC39851DAEB}" dt="2025-05-31T16:51:43.691" v="752" actId="2696"/>
        <pc:sldMkLst>
          <pc:docMk/>
          <pc:sldMk cId="3387903703" sldId="287"/>
        </pc:sldMkLst>
      </pc:sldChg>
      <pc:sldChg chg="addSp delSp modSp add mod">
        <pc:chgData name="Félix Boivin" userId="0a32073d-69b6-477d-bbe3-4d452c8b6329" providerId="ADAL" clId="{9D92CA0E-14A4-4DCB-AEB8-3AC39851DAEB}" dt="2025-06-02T19:45:41.426" v="1290" actId="1076"/>
        <pc:sldMkLst>
          <pc:docMk/>
          <pc:sldMk cId="800122291" sldId="288"/>
        </pc:sldMkLst>
        <pc:spChg chg="mod">
          <ac:chgData name="Félix Boivin" userId="0a32073d-69b6-477d-bbe3-4d452c8b6329" providerId="ADAL" clId="{9D92CA0E-14A4-4DCB-AEB8-3AC39851DAEB}" dt="2025-06-02T19:44:45.076" v="1284" actId="5793"/>
          <ac:spMkLst>
            <pc:docMk/>
            <pc:sldMk cId="800122291" sldId="288"/>
            <ac:spMk id="2" creationId="{E7FDBBC4-CEFD-C0A8-35A4-D81EC8BFB402}"/>
          </ac:spMkLst>
        </pc:spChg>
        <pc:picChg chg="add mod modCrop">
          <ac:chgData name="Félix Boivin" userId="0a32073d-69b6-477d-bbe3-4d452c8b6329" providerId="ADAL" clId="{9D92CA0E-14A4-4DCB-AEB8-3AC39851DAEB}" dt="2025-06-02T19:45:41.426" v="1290" actId="1076"/>
          <ac:picMkLst>
            <pc:docMk/>
            <pc:sldMk cId="800122291" sldId="288"/>
            <ac:picMk id="4" creationId="{E177C50B-AE14-4620-DB18-886E2BB83C65}"/>
          </ac:picMkLst>
        </pc:picChg>
      </pc:sldChg>
      <pc:sldChg chg="addSp delSp modSp add mod">
        <pc:chgData name="Félix Boivin" userId="0a32073d-69b6-477d-bbe3-4d452c8b6329" providerId="ADAL" clId="{9D92CA0E-14A4-4DCB-AEB8-3AC39851DAEB}" dt="2025-06-02T20:44:28.214" v="1582" actId="1076"/>
        <pc:sldMkLst>
          <pc:docMk/>
          <pc:sldMk cId="3457426851" sldId="289"/>
        </pc:sldMkLst>
        <pc:spChg chg="mod">
          <ac:chgData name="Félix Boivin" userId="0a32073d-69b6-477d-bbe3-4d452c8b6329" providerId="ADAL" clId="{9D92CA0E-14A4-4DCB-AEB8-3AC39851DAEB}" dt="2025-06-02T20:11:55.892" v="1308" actId="5793"/>
          <ac:spMkLst>
            <pc:docMk/>
            <pc:sldMk cId="3457426851" sldId="289"/>
            <ac:spMk id="2" creationId="{8F4A8947-6867-64AF-F322-DF2A0649474F}"/>
          </ac:spMkLst>
        </pc:spChg>
        <pc:picChg chg="add mod modCrop">
          <ac:chgData name="Félix Boivin" userId="0a32073d-69b6-477d-bbe3-4d452c8b6329" providerId="ADAL" clId="{9D92CA0E-14A4-4DCB-AEB8-3AC39851DAEB}" dt="2025-06-02T20:44:28.214" v="1582" actId="1076"/>
          <ac:picMkLst>
            <pc:docMk/>
            <pc:sldMk cId="3457426851" sldId="289"/>
            <ac:picMk id="5" creationId="{6369BA75-41F5-49C2-5AC9-0A8CE42055E6}"/>
          </ac:picMkLst>
        </pc:picChg>
      </pc:sldChg>
      <pc:sldChg chg="addSp delSp modSp add mod">
        <pc:chgData name="Félix Boivin" userId="0a32073d-69b6-477d-bbe3-4d452c8b6329" providerId="ADAL" clId="{9D92CA0E-14A4-4DCB-AEB8-3AC39851DAEB}" dt="2025-06-02T20:53:37.730" v="1604" actId="1076"/>
        <pc:sldMkLst>
          <pc:docMk/>
          <pc:sldMk cId="1840920429" sldId="290"/>
        </pc:sldMkLst>
        <pc:spChg chg="mod">
          <ac:chgData name="Félix Boivin" userId="0a32073d-69b6-477d-bbe3-4d452c8b6329" providerId="ADAL" clId="{9D92CA0E-14A4-4DCB-AEB8-3AC39851DAEB}" dt="2025-06-02T20:52:45.301" v="1597" actId="5793"/>
          <ac:spMkLst>
            <pc:docMk/>
            <pc:sldMk cId="1840920429" sldId="290"/>
            <ac:spMk id="2" creationId="{16B4446F-3B38-BE01-34FA-90C78D5F4B4F}"/>
          </ac:spMkLst>
        </pc:spChg>
        <pc:picChg chg="add mod modCrop">
          <ac:chgData name="Félix Boivin" userId="0a32073d-69b6-477d-bbe3-4d452c8b6329" providerId="ADAL" clId="{9D92CA0E-14A4-4DCB-AEB8-3AC39851DAEB}" dt="2025-06-02T20:53:37.730" v="1604" actId="1076"/>
          <ac:picMkLst>
            <pc:docMk/>
            <pc:sldMk cId="1840920429" sldId="290"/>
            <ac:picMk id="4" creationId="{15EE1EAF-F3DD-FC11-6996-724EBF618CB1}"/>
          </ac:picMkLst>
        </pc:picChg>
      </pc:sldChg>
      <pc:sldChg chg="modSp mod">
        <pc:chgData name="Félix Boivin" userId="0a32073d-69b6-477d-bbe3-4d452c8b6329" providerId="ADAL" clId="{9D92CA0E-14A4-4DCB-AEB8-3AC39851DAEB}" dt="2025-06-02T21:03:45.124" v="1638" actId="1076"/>
        <pc:sldMkLst>
          <pc:docMk/>
          <pc:sldMk cId="3266920268" sldId="291"/>
        </pc:sldMkLst>
        <pc:picChg chg="mod modCrop">
          <ac:chgData name="Félix Boivin" userId="0a32073d-69b6-477d-bbe3-4d452c8b6329" providerId="ADAL" clId="{9D92CA0E-14A4-4DCB-AEB8-3AC39851DAEB}" dt="2025-06-02T21:03:45.124" v="1638" actId="1076"/>
          <ac:picMkLst>
            <pc:docMk/>
            <pc:sldMk cId="3266920268" sldId="291"/>
            <ac:picMk id="5" creationId="{9D2947AA-C703-D106-83ED-4EA9F264DA91}"/>
          </ac:picMkLst>
        </pc:picChg>
      </pc:sldChg>
      <pc:sldChg chg="new del">
        <pc:chgData name="Félix Boivin" userId="0a32073d-69b6-477d-bbe3-4d452c8b6329" providerId="ADAL" clId="{9D92CA0E-14A4-4DCB-AEB8-3AC39851DAEB}" dt="2025-06-03T15:17:01.546" v="1697" actId="47"/>
        <pc:sldMkLst>
          <pc:docMk/>
          <pc:sldMk cId="2738096109" sldId="292"/>
        </pc:sldMkLst>
      </pc:sldChg>
      <pc:sldChg chg="addSp delSp modSp add mod">
        <pc:chgData name="Félix Boivin" userId="0a32073d-69b6-477d-bbe3-4d452c8b6329" providerId="ADAL" clId="{9D92CA0E-14A4-4DCB-AEB8-3AC39851DAEB}" dt="2025-06-03T15:29:39.460" v="1985" actId="14100"/>
        <pc:sldMkLst>
          <pc:docMk/>
          <pc:sldMk cId="3335023368" sldId="292"/>
        </pc:sldMkLst>
        <pc:spChg chg="del mod">
          <ac:chgData name="Félix Boivin" userId="0a32073d-69b6-477d-bbe3-4d452c8b6329" providerId="ADAL" clId="{9D92CA0E-14A4-4DCB-AEB8-3AC39851DAEB}" dt="2025-06-03T15:23:41.878" v="1810"/>
          <ac:spMkLst>
            <pc:docMk/>
            <pc:sldMk cId="3335023368" sldId="292"/>
            <ac:spMk id="7" creationId="{A9A51087-30D5-C250-48FE-4F8AE17B4550}"/>
          </ac:spMkLst>
        </pc:spChg>
        <pc:spChg chg="add mod">
          <ac:chgData name="Félix Boivin" userId="0a32073d-69b6-477d-bbe3-4d452c8b6329" providerId="ADAL" clId="{9D92CA0E-14A4-4DCB-AEB8-3AC39851DAEB}" dt="2025-06-03T15:29:01.133" v="1977" actId="1076"/>
          <ac:spMkLst>
            <pc:docMk/>
            <pc:sldMk cId="3335023368" sldId="292"/>
            <ac:spMk id="16" creationId="{58B21151-416F-50BD-B6AC-6F265139D4A4}"/>
          </ac:spMkLst>
        </pc:spChg>
        <pc:picChg chg="add mod">
          <ac:chgData name="Félix Boivin" userId="0a32073d-69b6-477d-bbe3-4d452c8b6329" providerId="ADAL" clId="{9D92CA0E-14A4-4DCB-AEB8-3AC39851DAEB}" dt="2025-06-03T15:29:08.766" v="1980" actId="14100"/>
          <ac:picMkLst>
            <pc:docMk/>
            <pc:sldMk cId="3335023368" sldId="292"/>
            <ac:picMk id="4" creationId="{FC2507AB-8B19-894C-09CC-A60D8EFCDDA2}"/>
          </ac:picMkLst>
        </pc:picChg>
        <pc:picChg chg="del">
          <ac:chgData name="Félix Boivin" userId="0a32073d-69b6-477d-bbe3-4d452c8b6329" providerId="ADAL" clId="{9D92CA0E-14A4-4DCB-AEB8-3AC39851DAEB}" dt="2025-06-03T15:23:35.893" v="1807" actId="478"/>
          <ac:picMkLst>
            <pc:docMk/>
            <pc:sldMk cId="3335023368" sldId="292"/>
            <ac:picMk id="5" creationId="{FADC5258-F95E-6786-C2D2-F3923AE30068}"/>
          </ac:picMkLst>
        </pc:picChg>
        <pc:cxnChg chg="add mod">
          <ac:chgData name="Félix Boivin" userId="0a32073d-69b6-477d-bbe3-4d452c8b6329" providerId="ADAL" clId="{9D92CA0E-14A4-4DCB-AEB8-3AC39851DAEB}" dt="2025-06-03T15:29:32.821" v="1984" actId="14100"/>
          <ac:cxnSpMkLst>
            <pc:docMk/>
            <pc:sldMk cId="3335023368" sldId="292"/>
            <ac:cxnSpMk id="8" creationId="{6E0C0470-37E3-B8D8-ADC1-DA16B3859EB3}"/>
          </ac:cxnSpMkLst>
        </pc:cxnChg>
        <pc:cxnChg chg="add del">
          <ac:chgData name="Félix Boivin" userId="0a32073d-69b6-477d-bbe3-4d452c8b6329" providerId="ADAL" clId="{9D92CA0E-14A4-4DCB-AEB8-3AC39851DAEB}" dt="2025-06-03T15:24:46.223" v="1820" actId="478"/>
          <ac:cxnSpMkLst>
            <pc:docMk/>
            <pc:sldMk cId="3335023368" sldId="292"/>
            <ac:cxnSpMk id="10" creationId="{12554100-0239-F16B-10C1-2F9B43995096}"/>
          </ac:cxnSpMkLst>
        </pc:cxnChg>
        <pc:cxnChg chg="add mod">
          <ac:chgData name="Félix Boivin" userId="0a32073d-69b6-477d-bbe3-4d452c8b6329" providerId="ADAL" clId="{9D92CA0E-14A4-4DCB-AEB8-3AC39851DAEB}" dt="2025-06-03T15:29:20.777" v="1982" actId="1076"/>
          <ac:cxnSpMkLst>
            <pc:docMk/>
            <pc:sldMk cId="3335023368" sldId="292"/>
            <ac:cxnSpMk id="11" creationId="{0DDD2E5B-6934-BC61-DFDE-C4B36EE7984D}"/>
          </ac:cxnSpMkLst>
        </pc:cxnChg>
        <pc:cxnChg chg="add del mod">
          <ac:chgData name="Félix Boivin" userId="0a32073d-69b6-477d-bbe3-4d452c8b6329" providerId="ADAL" clId="{9D92CA0E-14A4-4DCB-AEB8-3AC39851DAEB}" dt="2025-06-03T15:25:09.625" v="1827" actId="478"/>
          <ac:cxnSpMkLst>
            <pc:docMk/>
            <pc:sldMk cId="3335023368" sldId="292"/>
            <ac:cxnSpMk id="13" creationId="{C37EF968-A9EF-E545-C2B4-3ABE0EDCF8E5}"/>
          </ac:cxnSpMkLst>
        </pc:cxnChg>
        <pc:cxnChg chg="add mod">
          <ac:chgData name="Félix Boivin" userId="0a32073d-69b6-477d-bbe3-4d452c8b6329" providerId="ADAL" clId="{9D92CA0E-14A4-4DCB-AEB8-3AC39851DAEB}" dt="2025-06-03T15:29:39.460" v="1985" actId="14100"/>
          <ac:cxnSpMkLst>
            <pc:docMk/>
            <pc:sldMk cId="3335023368" sldId="292"/>
            <ac:cxnSpMk id="15" creationId="{89FEE4B0-99C6-6C6C-3232-665DBCA3B0DB}"/>
          </ac:cxnSpMkLst>
        </pc:cxnChg>
      </pc:sldChg>
      <pc:sldChg chg="add ord">
        <pc:chgData name="Félix Boivin" userId="0a32073d-69b6-477d-bbe3-4d452c8b6329" providerId="ADAL" clId="{9D92CA0E-14A4-4DCB-AEB8-3AC39851DAEB}" dt="2025-06-03T15:55:50.485" v="2390"/>
        <pc:sldMkLst>
          <pc:docMk/>
          <pc:sldMk cId="938596206" sldId="293"/>
        </pc:sldMkLst>
      </pc:sldChg>
      <pc:sldChg chg="addSp delSp modSp add mod ord">
        <pc:chgData name="Félix Boivin" userId="0a32073d-69b6-477d-bbe3-4d452c8b6329" providerId="ADAL" clId="{9D92CA0E-14A4-4DCB-AEB8-3AC39851DAEB}" dt="2025-06-03T15:52:12.905" v="2384" actId="20577"/>
        <pc:sldMkLst>
          <pc:docMk/>
          <pc:sldMk cId="855875241" sldId="294"/>
        </pc:sldMkLst>
        <pc:spChg chg="mod">
          <ac:chgData name="Félix Boivin" userId="0a32073d-69b6-477d-bbe3-4d452c8b6329" providerId="ADAL" clId="{9D92CA0E-14A4-4DCB-AEB8-3AC39851DAEB}" dt="2025-06-03T15:39:09.354" v="2186" actId="20577"/>
          <ac:spMkLst>
            <pc:docMk/>
            <pc:sldMk cId="855875241" sldId="294"/>
            <ac:spMk id="2" creationId="{200B8FBB-7386-25D7-85A1-80285232C085}"/>
          </ac:spMkLst>
        </pc:spChg>
        <pc:spChg chg="add mod">
          <ac:chgData name="Félix Boivin" userId="0a32073d-69b6-477d-bbe3-4d452c8b6329" providerId="ADAL" clId="{9D92CA0E-14A4-4DCB-AEB8-3AC39851DAEB}" dt="2025-06-03T15:52:12.905" v="2384" actId="20577"/>
          <ac:spMkLst>
            <pc:docMk/>
            <pc:sldMk cId="855875241" sldId="294"/>
            <ac:spMk id="3" creationId="{A5AF5D2D-599B-D0B0-AC2C-297234C130DF}"/>
          </ac:spMkLst>
        </pc:spChg>
        <pc:spChg chg="del">
          <ac:chgData name="Félix Boivin" userId="0a32073d-69b6-477d-bbe3-4d452c8b6329" providerId="ADAL" clId="{9D92CA0E-14A4-4DCB-AEB8-3AC39851DAEB}" dt="2025-06-03T15:39:27.098" v="2190" actId="478"/>
          <ac:spMkLst>
            <pc:docMk/>
            <pc:sldMk cId="855875241" sldId="294"/>
            <ac:spMk id="6" creationId="{F585EFDF-B19D-50BB-B79F-FA86CEB3EA41}"/>
          </ac:spMkLst>
        </pc:spChg>
        <pc:picChg chg="del">
          <ac:chgData name="Félix Boivin" userId="0a32073d-69b6-477d-bbe3-4d452c8b6329" providerId="ADAL" clId="{9D92CA0E-14A4-4DCB-AEB8-3AC39851DAEB}" dt="2025-06-03T15:39:28.731" v="2191" actId="478"/>
          <ac:picMkLst>
            <pc:docMk/>
            <pc:sldMk cId="855875241" sldId="294"/>
            <ac:picMk id="4" creationId="{F988DB9C-278D-64D4-D6E4-FB65E1FA6FE0}"/>
          </ac:picMkLst>
        </pc:picChg>
      </pc:sldChg>
      <pc:sldMasterChg chg="modSp mod modSldLayout">
        <pc:chgData name="Félix Boivin" userId="0a32073d-69b6-477d-bbe3-4d452c8b6329" providerId="ADAL" clId="{9D92CA0E-14A4-4DCB-AEB8-3AC39851DAEB}" dt="2025-06-02T19:11:25.501" v="1201" actId="207"/>
        <pc:sldMasterMkLst>
          <pc:docMk/>
          <pc:sldMasterMk cId="234934727" sldId="2147483872"/>
        </pc:sldMasterMkLst>
        <pc:sldLayoutChg chg="modSp mod">
          <pc:chgData name="Félix Boivin" userId="0a32073d-69b6-477d-bbe3-4d452c8b6329" providerId="ADAL" clId="{9D92CA0E-14A4-4DCB-AEB8-3AC39851DAEB}" dt="2025-06-02T19:10:13.985" v="1198" actId="20577"/>
          <pc:sldLayoutMkLst>
            <pc:docMk/>
            <pc:sldMasterMk cId="234934727" sldId="2147483860"/>
            <pc:sldLayoutMk cId="3124674739" sldId="2147483861"/>
          </pc:sldLayoutMkLst>
          <pc:spChg chg="mod">
            <ac:chgData name="Félix Boivin" userId="0a32073d-69b6-477d-bbe3-4d452c8b6329" providerId="ADAL" clId="{9D92CA0E-14A4-4DCB-AEB8-3AC39851DAEB}" dt="2025-06-02T19:10:13.985" v="1198" actId="20577"/>
            <ac:spMkLst>
              <pc:docMk/>
              <pc:sldMasterMk cId="234934727" sldId="2147483860"/>
              <pc:sldLayoutMk cId="3124674739" sldId="2147483861"/>
              <ac:spMk id="11" creationId="{35995C48-D059-0343-8D52-AECC1486F82B}"/>
            </ac:spMkLst>
          </pc:spChg>
        </pc:sldLayoutChg>
        <pc:sldLayoutChg chg="modSp mod">
          <pc:chgData name="Félix Boivin" userId="0a32073d-69b6-477d-bbe3-4d452c8b6329" providerId="ADAL" clId="{9D92CA0E-14A4-4DCB-AEB8-3AC39851DAEB}" dt="2025-06-02T19:10:35.918" v="1199"/>
          <pc:sldLayoutMkLst>
            <pc:docMk/>
            <pc:sldMasterMk cId="234934727" sldId="2147483860"/>
            <pc:sldLayoutMk cId="3989131952" sldId="2147483863"/>
          </pc:sldLayoutMkLst>
          <pc:spChg chg="mod">
            <ac:chgData name="Félix Boivin" userId="0a32073d-69b6-477d-bbe3-4d452c8b6329" providerId="ADAL" clId="{9D92CA0E-14A4-4DCB-AEB8-3AC39851DAEB}" dt="2025-06-02T19:10:35.918" v="1199"/>
            <ac:spMkLst>
              <pc:docMk/>
              <pc:sldMasterMk cId="234934727" sldId="2147483860"/>
              <pc:sldLayoutMk cId="3989131952" sldId="2147483863"/>
              <ac:spMk id="9" creationId="{1DEB78B2-261C-4742-B0C5-237866FB399A}"/>
            </ac:spMkLst>
          </pc:spChg>
        </pc:sldLayoutChg>
      </pc:sldMasterChg>
    </pc:docChg>
  </pc:docChgLst>
  <pc:docChgLst>
    <pc:chgData name="Alexis Chalifour" userId="7f16aab8-d75e-481b-8b9e-10e30d5364cd" providerId="ADAL" clId="{4C105A52-8687-4553-B910-68D584C7DA16}"/>
    <pc:docChg chg="undo redo custSel addSld modSld sldOrd">
      <pc:chgData name="Alexis Chalifour" userId="7f16aab8-d75e-481b-8b9e-10e30d5364cd" providerId="ADAL" clId="{4C105A52-8687-4553-B910-68D584C7DA16}" dt="2025-06-04T12:48:11.928" v="996" actId="20577"/>
      <pc:docMkLst>
        <pc:docMk/>
      </pc:docMkLst>
      <pc:sldChg chg="ord">
        <pc:chgData name="Alexis Chalifour" userId="7f16aab8-d75e-481b-8b9e-10e30d5364cd" providerId="ADAL" clId="{4C105A52-8687-4553-B910-68D584C7DA16}" dt="2025-05-29T19:11:20.107" v="7"/>
        <pc:sldMkLst>
          <pc:docMk/>
          <pc:sldMk cId="1347945951" sldId="263"/>
        </pc:sldMkLst>
      </pc:sldChg>
      <pc:sldChg chg="modSp mod">
        <pc:chgData name="Alexis Chalifour" userId="7f16aab8-d75e-481b-8b9e-10e30d5364cd" providerId="ADAL" clId="{4C105A52-8687-4553-B910-68D584C7DA16}" dt="2025-05-29T19:07:45.372" v="2" actId="313"/>
        <pc:sldMkLst>
          <pc:docMk/>
          <pc:sldMk cId="1490290760" sldId="264"/>
        </pc:sldMkLst>
        <pc:spChg chg="mod">
          <ac:chgData name="Alexis Chalifour" userId="7f16aab8-d75e-481b-8b9e-10e30d5364cd" providerId="ADAL" clId="{4C105A52-8687-4553-B910-68D584C7DA16}" dt="2025-05-29T19:07:45.372" v="2" actId="313"/>
          <ac:spMkLst>
            <pc:docMk/>
            <pc:sldMk cId="1490290760" sldId="264"/>
            <ac:spMk id="2" creationId="{85EA577D-C732-97E5-9B95-776BBFA3B9ED}"/>
          </ac:spMkLst>
        </pc:spChg>
      </pc:sldChg>
      <pc:sldChg chg="modSp mod">
        <pc:chgData name="Alexis Chalifour" userId="7f16aab8-d75e-481b-8b9e-10e30d5364cd" providerId="ADAL" clId="{4C105A52-8687-4553-B910-68D584C7DA16}" dt="2025-05-29T19:07:38.555" v="1" actId="313"/>
        <pc:sldMkLst>
          <pc:docMk/>
          <pc:sldMk cId="3856415567" sldId="265"/>
        </pc:sldMkLst>
        <pc:spChg chg="mod">
          <ac:chgData name="Alexis Chalifour" userId="7f16aab8-d75e-481b-8b9e-10e30d5364cd" providerId="ADAL" clId="{4C105A52-8687-4553-B910-68D584C7DA16}" dt="2025-05-29T19:07:38.555" v="1" actId="313"/>
          <ac:spMkLst>
            <pc:docMk/>
            <pc:sldMk cId="3856415567" sldId="265"/>
            <ac:spMk id="2" creationId="{74DB3F3F-B150-4DBD-37F3-D60AAACF2CD2}"/>
          </ac:spMkLst>
        </pc:spChg>
      </pc:sldChg>
      <pc:sldChg chg="modSp mod">
        <pc:chgData name="Alexis Chalifour" userId="7f16aab8-d75e-481b-8b9e-10e30d5364cd" providerId="ADAL" clId="{4C105A52-8687-4553-B910-68D584C7DA16}" dt="2025-05-29T19:07:25.726" v="0" actId="313"/>
        <pc:sldMkLst>
          <pc:docMk/>
          <pc:sldMk cId="1687692907" sldId="266"/>
        </pc:sldMkLst>
        <pc:spChg chg="mod">
          <ac:chgData name="Alexis Chalifour" userId="7f16aab8-d75e-481b-8b9e-10e30d5364cd" providerId="ADAL" clId="{4C105A52-8687-4553-B910-68D584C7DA16}" dt="2025-05-29T19:07:25.726" v="0" actId="313"/>
          <ac:spMkLst>
            <pc:docMk/>
            <pc:sldMk cId="1687692907" sldId="266"/>
            <ac:spMk id="2" creationId="{41008783-428B-E342-846E-726021C4BFC7}"/>
          </ac:spMkLst>
        </pc:spChg>
      </pc:sldChg>
      <pc:sldChg chg="modSp mod">
        <pc:chgData name="Alexis Chalifour" userId="7f16aab8-d75e-481b-8b9e-10e30d5364cd" providerId="ADAL" clId="{4C105A52-8687-4553-B910-68D584C7DA16}" dt="2025-05-29T19:07:57.082" v="3" actId="313"/>
        <pc:sldMkLst>
          <pc:docMk/>
          <pc:sldMk cId="3577926956" sldId="267"/>
        </pc:sldMkLst>
        <pc:spChg chg="mod">
          <ac:chgData name="Alexis Chalifour" userId="7f16aab8-d75e-481b-8b9e-10e30d5364cd" providerId="ADAL" clId="{4C105A52-8687-4553-B910-68D584C7DA16}" dt="2025-05-29T19:07:57.082" v="3" actId="313"/>
          <ac:spMkLst>
            <pc:docMk/>
            <pc:sldMk cId="3577926956" sldId="267"/>
            <ac:spMk id="2" creationId="{20721895-993D-53DC-9887-C532854A58D9}"/>
          </ac:spMkLst>
        </pc:spChg>
      </pc:sldChg>
      <pc:sldChg chg="addSp delSp modSp mod">
        <pc:chgData name="Alexis Chalifour" userId="7f16aab8-d75e-481b-8b9e-10e30d5364cd" providerId="ADAL" clId="{4C105A52-8687-4553-B910-68D584C7DA16}" dt="2025-05-29T19:19:05.762" v="18" actId="1076"/>
        <pc:sldMkLst>
          <pc:docMk/>
          <pc:sldMk cId="2298427353" sldId="276"/>
        </pc:sldMkLst>
        <pc:spChg chg="mod">
          <ac:chgData name="Alexis Chalifour" userId="7f16aab8-d75e-481b-8b9e-10e30d5364cd" providerId="ADAL" clId="{4C105A52-8687-4553-B910-68D584C7DA16}" dt="2025-05-29T19:14:52.129" v="9" actId="26606"/>
          <ac:spMkLst>
            <pc:docMk/>
            <pc:sldMk cId="2298427353" sldId="276"/>
            <ac:spMk id="2" creationId="{BAD0EF4E-C606-13D9-B184-133101FABBF6}"/>
          </ac:spMkLst>
        </pc:spChg>
      </pc:sldChg>
      <pc:sldChg chg="addSp delSp modSp mod modMedia modClrScheme delAnim chgLayout">
        <pc:chgData name="Alexis Chalifour" userId="7f16aab8-d75e-481b-8b9e-10e30d5364cd" providerId="ADAL" clId="{4C105A52-8687-4553-B910-68D584C7DA16}" dt="2025-06-02T20:29:43.209" v="78" actId="14100"/>
        <pc:sldMkLst>
          <pc:docMk/>
          <pc:sldMk cId="4205917329" sldId="277"/>
        </pc:sldMkLst>
        <pc:spChg chg="mod">
          <ac:chgData name="Alexis Chalifour" userId="7f16aab8-d75e-481b-8b9e-10e30d5364cd" providerId="ADAL" clId="{4C105A52-8687-4553-B910-68D584C7DA16}" dt="2025-05-29T19:19:30.186" v="22" actId="26606"/>
          <ac:spMkLst>
            <pc:docMk/>
            <pc:sldMk cId="4205917329" sldId="277"/>
            <ac:spMk id="2" creationId="{DCF4CF95-A7CA-2E9C-B311-08AE567D41A7}"/>
          </ac:spMkLst>
        </pc:spChg>
        <pc:spChg chg="add del mod">
          <ac:chgData name="Alexis Chalifour" userId="7f16aab8-d75e-481b-8b9e-10e30d5364cd" providerId="ADAL" clId="{4C105A52-8687-4553-B910-68D584C7DA16}" dt="2025-05-29T21:25:34.840" v="67" actId="20577"/>
          <ac:spMkLst>
            <pc:docMk/>
            <pc:sldMk cId="4205917329" sldId="277"/>
            <ac:spMk id="3" creationId="{9CAA49B8-B4FE-2237-98A9-FC88D02F454B}"/>
          </ac:spMkLst>
        </pc:spChg>
        <pc:picChg chg="add mod">
          <ac:chgData name="Alexis Chalifour" userId="7f16aab8-d75e-481b-8b9e-10e30d5364cd" providerId="ADAL" clId="{4C105A52-8687-4553-B910-68D584C7DA16}" dt="2025-06-02T20:28:45.826" v="73" actId="1076"/>
          <ac:picMkLst>
            <pc:docMk/>
            <pc:sldMk cId="4205917329" sldId="277"/>
            <ac:picMk id="5" creationId="{4D6BA83E-1208-91B4-2742-D6583CBCC4B9}"/>
          </ac:picMkLst>
        </pc:picChg>
        <pc:picChg chg="add mod">
          <ac:chgData name="Alexis Chalifour" userId="7f16aab8-d75e-481b-8b9e-10e30d5364cd" providerId="ADAL" clId="{4C105A52-8687-4553-B910-68D584C7DA16}" dt="2025-06-02T20:29:43.209" v="78" actId="14100"/>
          <ac:picMkLst>
            <pc:docMk/>
            <pc:sldMk cId="4205917329" sldId="277"/>
            <ac:picMk id="7" creationId="{2F04092F-A444-3ABA-A85D-65FAE80442D7}"/>
          </ac:picMkLst>
        </pc:picChg>
      </pc:sldChg>
      <pc:sldChg chg="addSp delSp modSp mod">
        <pc:chgData name="Alexis Chalifour" userId="7f16aab8-d75e-481b-8b9e-10e30d5364cd" providerId="ADAL" clId="{4C105A52-8687-4553-B910-68D584C7DA16}" dt="2025-06-03T14:58:24.755" v="302" actId="1076"/>
        <pc:sldMkLst>
          <pc:docMk/>
          <pc:sldMk cId="3827540383" sldId="279"/>
        </pc:sldMkLst>
        <pc:picChg chg="add del mod">
          <ac:chgData name="Alexis Chalifour" userId="7f16aab8-d75e-481b-8b9e-10e30d5364cd" providerId="ADAL" clId="{4C105A52-8687-4553-B910-68D584C7DA16}" dt="2025-06-03T14:58:24.755" v="302" actId="1076"/>
          <ac:picMkLst>
            <pc:docMk/>
            <pc:sldMk cId="3827540383" sldId="279"/>
            <ac:picMk id="5" creationId="{19E3D39E-F0AF-AA9C-E205-C56A2B359090}"/>
          </ac:picMkLst>
        </pc:picChg>
        <pc:picChg chg="add del">
          <ac:chgData name="Alexis Chalifour" userId="7f16aab8-d75e-481b-8b9e-10e30d5364cd" providerId="ADAL" clId="{4C105A52-8687-4553-B910-68D584C7DA16}" dt="2025-06-03T14:58:21.597" v="299" actId="478"/>
          <ac:picMkLst>
            <pc:docMk/>
            <pc:sldMk cId="3827540383" sldId="279"/>
            <ac:picMk id="7" creationId="{6B7A91BE-378A-913E-CEED-3C7414D98EE8}"/>
          </ac:picMkLst>
        </pc:picChg>
      </pc:sldChg>
      <pc:sldChg chg="addSp modSp mod ord">
        <pc:chgData name="Alexis Chalifour" userId="7f16aab8-d75e-481b-8b9e-10e30d5364cd" providerId="ADAL" clId="{4C105A52-8687-4553-B910-68D584C7DA16}" dt="2025-06-03T15:44:42.978" v="324" actId="1076"/>
        <pc:sldMkLst>
          <pc:docMk/>
          <pc:sldMk cId="4166275976" sldId="280"/>
        </pc:sldMkLst>
        <pc:picChg chg="add mod">
          <ac:chgData name="Alexis Chalifour" userId="7f16aab8-d75e-481b-8b9e-10e30d5364cd" providerId="ADAL" clId="{4C105A52-8687-4553-B910-68D584C7DA16}" dt="2025-06-03T15:44:42.978" v="324" actId="1076"/>
          <ac:picMkLst>
            <pc:docMk/>
            <pc:sldMk cId="4166275976" sldId="280"/>
            <ac:picMk id="5" creationId="{FC2E889B-3FF4-537C-F026-12B7F61BA697}"/>
          </ac:picMkLst>
        </pc:picChg>
      </pc:sldChg>
      <pc:sldChg chg="addSp modSp mod">
        <pc:chgData name="Alexis Chalifour" userId="7f16aab8-d75e-481b-8b9e-10e30d5364cd" providerId="ADAL" clId="{4C105A52-8687-4553-B910-68D584C7DA16}" dt="2025-06-04T12:48:11.928" v="996" actId="20577"/>
        <pc:sldMkLst>
          <pc:docMk/>
          <pc:sldMk cId="3801926840" sldId="281"/>
        </pc:sldMkLst>
        <pc:spChg chg="mod">
          <ac:chgData name="Alexis Chalifour" userId="7f16aab8-d75e-481b-8b9e-10e30d5364cd" providerId="ADAL" clId="{4C105A52-8687-4553-B910-68D584C7DA16}" dt="2025-06-04T12:48:11.928" v="996" actId="20577"/>
          <ac:spMkLst>
            <pc:docMk/>
            <pc:sldMk cId="3801926840" sldId="281"/>
            <ac:spMk id="3" creationId="{8F340F81-E0D4-DEB0-E66D-3F165852BBAB}"/>
          </ac:spMkLst>
        </pc:spChg>
        <pc:spChg chg="add mod">
          <ac:chgData name="Alexis Chalifour" userId="7f16aab8-d75e-481b-8b9e-10e30d5364cd" providerId="ADAL" clId="{4C105A52-8687-4553-B910-68D584C7DA16}" dt="2025-06-03T16:01:17.968" v="909" actId="1076"/>
          <ac:spMkLst>
            <pc:docMk/>
            <pc:sldMk cId="3801926840" sldId="281"/>
            <ac:spMk id="4" creationId="{CED60E2B-9E79-01EA-4143-928B9C19D877}"/>
          </ac:spMkLst>
        </pc:spChg>
      </pc:sldChg>
      <pc:sldChg chg="addSp delSp modSp mod">
        <pc:chgData name="Alexis Chalifour" userId="7f16aab8-d75e-481b-8b9e-10e30d5364cd" providerId="ADAL" clId="{4C105A52-8687-4553-B910-68D584C7DA16}" dt="2025-06-03T16:01:50.266" v="914" actId="478"/>
        <pc:sldMkLst>
          <pc:docMk/>
          <pc:sldMk cId="126177274" sldId="282"/>
        </pc:sldMkLst>
        <pc:spChg chg="del mod">
          <ac:chgData name="Alexis Chalifour" userId="7f16aab8-d75e-481b-8b9e-10e30d5364cd" providerId="ADAL" clId="{4C105A52-8687-4553-B910-68D584C7DA16}" dt="2025-06-03T15:56:24.484" v="680" actId="478"/>
          <ac:spMkLst>
            <pc:docMk/>
            <pc:sldMk cId="126177274" sldId="282"/>
            <ac:spMk id="3" creationId="{51574FBF-E520-DB52-D239-7A1EB24064F0}"/>
          </ac:spMkLst>
        </pc:spChg>
        <pc:spChg chg="add del mod">
          <ac:chgData name="Alexis Chalifour" userId="7f16aab8-d75e-481b-8b9e-10e30d5364cd" providerId="ADAL" clId="{4C105A52-8687-4553-B910-68D584C7DA16}" dt="2025-06-03T16:01:50.266" v="914" actId="478"/>
          <ac:spMkLst>
            <pc:docMk/>
            <pc:sldMk cId="126177274" sldId="282"/>
            <ac:spMk id="4" creationId="{8750710F-1E62-92C8-63C4-8B98CAC8CB2B}"/>
          </ac:spMkLst>
        </pc:spChg>
        <pc:spChg chg="add mod">
          <ac:chgData name="Alexis Chalifour" userId="7f16aab8-d75e-481b-8b9e-10e30d5364cd" providerId="ADAL" clId="{4C105A52-8687-4553-B910-68D584C7DA16}" dt="2025-06-03T16:00:26.574" v="900" actId="14100"/>
          <ac:spMkLst>
            <pc:docMk/>
            <pc:sldMk cId="126177274" sldId="282"/>
            <ac:spMk id="5" creationId="{E8943C9A-985A-95E2-D07D-C2222CD0E1DF}"/>
          </ac:spMkLst>
        </pc:spChg>
        <pc:spChg chg="add mod">
          <ac:chgData name="Alexis Chalifour" userId="7f16aab8-d75e-481b-8b9e-10e30d5364cd" providerId="ADAL" clId="{4C105A52-8687-4553-B910-68D584C7DA16}" dt="2025-06-03T16:01:45.268" v="912"/>
          <ac:spMkLst>
            <pc:docMk/>
            <pc:sldMk cId="126177274" sldId="282"/>
            <ac:spMk id="6" creationId="{66C1BDD5-5C4E-2E1F-DA06-7A642700AB38}"/>
          </ac:spMkLst>
        </pc:spChg>
      </pc:sldChg>
      <pc:sldChg chg="addSp delSp modSp mod">
        <pc:chgData name="Alexis Chalifour" userId="7f16aab8-d75e-481b-8b9e-10e30d5364cd" providerId="ADAL" clId="{4C105A52-8687-4553-B910-68D584C7DA16}" dt="2025-06-03T15:02:50.475" v="310" actId="20577"/>
        <pc:sldMkLst>
          <pc:docMk/>
          <pc:sldMk cId="912257451" sldId="283"/>
        </pc:sldMkLst>
        <pc:spChg chg="mod">
          <ac:chgData name="Alexis Chalifour" userId="7f16aab8-d75e-481b-8b9e-10e30d5364cd" providerId="ADAL" clId="{4C105A52-8687-4553-B910-68D584C7DA16}" dt="2025-06-03T15:02:50.475" v="310" actId="20577"/>
          <ac:spMkLst>
            <pc:docMk/>
            <pc:sldMk cId="912257451" sldId="283"/>
            <ac:spMk id="3" creationId="{05E5C499-B848-1B4E-A6A1-C422A57DCE98}"/>
          </ac:spMkLst>
        </pc:spChg>
        <pc:picChg chg="add mod">
          <ac:chgData name="Alexis Chalifour" userId="7f16aab8-d75e-481b-8b9e-10e30d5364cd" providerId="ADAL" clId="{4C105A52-8687-4553-B910-68D584C7DA16}" dt="2025-06-02T20:53:53.075" v="84" actId="1076"/>
          <ac:picMkLst>
            <pc:docMk/>
            <pc:sldMk cId="912257451" sldId="283"/>
            <ac:picMk id="7" creationId="{549C1A21-2543-0F1C-1EAA-F0F00131CBCC}"/>
          </ac:picMkLst>
        </pc:picChg>
      </pc:sldChg>
      <pc:sldChg chg="addSp delSp modSp mod modClrScheme chgLayout">
        <pc:chgData name="Alexis Chalifour" userId="7f16aab8-d75e-481b-8b9e-10e30d5364cd" providerId="ADAL" clId="{4C105A52-8687-4553-B910-68D584C7DA16}" dt="2025-06-03T16:25:04.825" v="995" actId="1076"/>
        <pc:sldMkLst>
          <pc:docMk/>
          <pc:sldMk cId="1951973030" sldId="284"/>
        </pc:sldMkLst>
        <pc:spChg chg="mod">
          <ac:chgData name="Alexis Chalifour" userId="7f16aab8-d75e-481b-8b9e-10e30d5364cd" providerId="ADAL" clId="{4C105A52-8687-4553-B910-68D584C7DA16}" dt="2025-06-02T21:21:13.362" v="194" actId="26606"/>
          <ac:spMkLst>
            <pc:docMk/>
            <pc:sldMk cId="1951973030" sldId="284"/>
            <ac:spMk id="2" creationId="{DAE84068-6183-7A3F-5EB0-67D6B76C67F0}"/>
          </ac:spMkLst>
        </pc:spChg>
        <pc:spChg chg="mod">
          <ac:chgData name="Alexis Chalifour" userId="7f16aab8-d75e-481b-8b9e-10e30d5364cd" providerId="ADAL" clId="{4C105A52-8687-4553-B910-68D584C7DA16}" dt="2025-06-03T16:23:13.403" v="994" actId="20577"/>
          <ac:spMkLst>
            <pc:docMk/>
            <pc:sldMk cId="1951973030" sldId="284"/>
            <ac:spMk id="3" creationId="{EE3BCB4D-6449-C29D-9850-BC588B8BDE6A}"/>
          </ac:spMkLst>
        </pc:spChg>
        <pc:picChg chg="add mod modCrop">
          <ac:chgData name="Alexis Chalifour" userId="7f16aab8-d75e-481b-8b9e-10e30d5364cd" providerId="ADAL" clId="{4C105A52-8687-4553-B910-68D584C7DA16}" dt="2025-06-03T16:25:04.825" v="995" actId="1076"/>
          <ac:picMkLst>
            <pc:docMk/>
            <pc:sldMk cId="1951973030" sldId="284"/>
            <ac:picMk id="4" creationId="{815019E3-0A29-BD74-4240-E738950AA92F}"/>
          </ac:picMkLst>
        </pc:picChg>
        <pc:picChg chg="add mod">
          <ac:chgData name="Alexis Chalifour" userId="7f16aab8-d75e-481b-8b9e-10e30d5364cd" providerId="ADAL" clId="{4C105A52-8687-4553-B910-68D584C7DA16}" dt="2025-06-03T16:25:04.825" v="995" actId="1076"/>
          <ac:picMkLst>
            <pc:docMk/>
            <pc:sldMk cId="1951973030" sldId="284"/>
            <ac:picMk id="8" creationId="{47B19FEE-3DB2-0FD1-D97D-B5642CB75714}"/>
          </ac:picMkLst>
        </pc:picChg>
      </pc:sldChg>
      <pc:sldChg chg="addSp delSp modSp add mod">
        <pc:chgData name="Alexis Chalifour" userId="7f16aab8-d75e-481b-8b9e-10e30d5364cd" providerId="ADAL" clId="{4C105A52-8687-4553-B910-68D584C7DA16}" dt="2025-05-29T19:18:06.363" v="14" actId="1076"/>
        <pc:sldMkLst>
          <pc:docMk/>
          <pc:sldMk cId="2523862244" sldId="286"/>
        </pc:sldMkLst>
      </pc:sldChg>
      <pc:sldChg chg="addSp delSp modSp add mod">
        <pc:chgData name="Alexis Chalifour" userId="7f16aab8-d75e-481b-8b9e-10e30d5364cd" providerId="ADAL" clId="{4C105A52-8687-4553-B910-68D584C7DA16}" dt="2025-06-02T20:57:21.273" v="190" actId="1076"/>
        <pc:sldMkLst>
          <pc:docMk/>
          <pc:sldMk cId="3266920268" sldId="291"/>
        </pc:sldMkLst>
        <pc:spChg chg="mod">
          <ac:chgData name="Alexis Chalifour" userId="7f16aab8-d75e-481b-8b9e-10e30d5364cd" providerId="ADAL" clId="{4C105A52-8687-4553-B910-68D584C7DA16}" dt="2025-06-02T20:57:18.849" v="189" actId="313"/>
          <ac:spMkLst>
            <pc:docMk/>
            <pc:sldMk cId="3266920268" sldId="291"/>
            <ac:spMk id="3" creationId="{9EED1305-3D99-BC1D-4C48-1000662F372C}"/>
          </ac:spMkLst>
        </pc:spChg>
        <pc:picChg chg="add mod">
          <ac:chgData name="Alexis Chalifour" userId="7f16aab8-d75e-481b-8b9e-10e30d5364cd" providerId="ADAL" clId="{4C105A52-8687-4553-B910-68D584C7DA16}" dt="2025-06-02T20:57:21.273" v="190" actId="1076"/>
          <ac:picMkLst>
            <pc:docMk/>
            <pc:sldMk cId="3266920268" sldId="291"/>
            <ac:picMk id="5" creationId="{9D2947AA-C703-D106-83ED-4EA9F264DA91}"/>
          </ac:picMkLst>
        </pc:picChg>
      </pc:sldChg>
      <pc:sldChg chg="ord">
        <pc:chgData name="Alexis Chalifour" userId="7f16aab8-d75e-481b-8b9e-10e30d5364cd" providerId="ADAL" clId="{4C105A52-8687-4553-B910-68D584C7DA16}" dt="2025-06-03T15:44:01.628" v="314"/>
        <pc:sldMkLst>
          <pc:docMk/>
          <pc:sldMk cId="855875241" sldId="294"/>
        </pc:sldMkLst>
      </pc:sldChg>
    </pc:docChg>
  </pc:docChgLst>
  <pc:docChgLst>
    <pc:chgData name="Alexis Chalifour" userId="7f16aab8-d75e-481b-8b9e-10e30d5364cd" providerId="ADAL" clId="{004D16FD-2198-4943-AC54-572B3E56AED2}"/>
    <pc:docChg chg="custSel modSld">
      <pc:chgData name="Alexis Chalifour" userId="7f16aab8-d75e-481b-8b9e-10e30d5364cd" providerId="ADAL" clId="{004D16FD-2198-4943-AC54-572B3E56AED2}" dt="2025-06-02T00:41:18.127" v="622" actId="14100"/>
      <pc:docMkLst>
        <pc:docMk/>
      </pc:docMkLst>
      <pc:sldChg chg="modSp mod">
        <pc:chgData name="Alexis Chalifour" userId="7f16aab8-d75e-481b-8b9e-10e30d5364cd" providerId="ADAL" clId="{004D16FD-2198-4943-AC54-572B3E56AED2}" dt="2025-06-02T00:26:13.459" v="311" actId="20577"/>
        <pc:sldMkLst>
          <pc:docMk/>
          <pc:sldMk cId="3801926840" sldId="281"/>
        </pc:sldMkLst>
        <pc:spChg chg="mod">
          <ac:chgData name="Alexis Chalifour" userId="7f16aab8-d75e-481b-8b9e-10e30d5364cd" providerId="ADAL" clId="{004D16FD-2198-4943-AC54-572B3E56AED2}" dt="2025-06-02T00:26:13.459" v="311" actId="20577"/>
          <ac:spMkLst>
            <pc:docMk/>
            <pc:sldMk cId="3801926840" sldId="281"/>
            <ac:spMk id="3" creationId="{8F340F81-E0D4-DEB0-E66D-3F165852BBAB}"/>
          </ac:spMkLst>
        </pc:spChg>
      </pc:sldChg>
      <pc:sldChg chg="modSp mod">
        <pc:chgData name="Alexis Chalifour" userId="7f16aab8-d75e-481b-8b9e-10e30d5364cd" providerId="ADAL" clId="{004D16FD-2198-4943-AC54-572B3E56AED2}" dt="2025-06-02T00:29:59.079" v="459" actId="20577"/>
        <pc:sldMkLst>
          <pc:docMk/>
          <pc:sldMk cId="126177274" sldId="282"/>
        </pc:sldMkLst>
      </pc:sldChg>
      <pc:sldChg chg="addSp modSp mod">
        <pc:chgData name="Alexis Chalifour" userId="7f16aab8-d75e-481b-8b9e-10e30d5364cd" providerId="ADAL" clId="{004D16FD-2198-4943-AC54-572B3E56AED2}" dt="2025-06-02T00:41:18.127" v="622" actId="14100"/>
        <pc:sldMkLst>
          <pc:docMk/>
          <pc:sldMk cId="1951973030" sldId="284"/>
        </pc:sldMkLst>
        <pc:spChg chg="mod">
          <ac:chgData name="Alexis Chalifour" userId="7f16aab8-d75e-481b-8b9e-10e30d5364cd" providerId="ADAL" clId="{004D16FD-2198-4943-AC54-572B3E56AED2}" dt="2025-06-02T00:40:41.123" v="620" actId="20577"/>
          <ac:spMkLst>
            <pc:docMk/>
            <pc:sldMk cId="1951973030" sldId="284"/>
            <ac:spMk id="3" creationId="{EE3BCB4D-6449-C29D-9850-BC588B8BDE6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04/06/2025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Ben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61588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– APP 2 – Électronique analogique 2ème partie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S6 – APP 2 – Électronique analogique 2ème partie  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220072" y="109250"/>
            <a:ext cx="3744416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S6 – APP 2 – Électronique analogique 2ème partie  </a:t>
            </a:r>
          </a:p>
          <a:p>
            <a:pPr algn="r"/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04048" y="707254"/>
            <a:ext cx="3816424" cy="1890210"/>
          </a:xfrm>
        </p:spPr>
        <p:txBody>
          <a:bodyPr/>
          <a:lstStyle/>
          <a:p>
            <a:r>
              <a:rPr lang="fr-CA"/>
              <a:t>Défense de la problématique</a:t>
            </a:r>
            <a:endParaRPr lang="fr-FR" b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5004468" y="2715766"/>
            <a:ext cx="3943589" cy="1008112"/>
          </a:xfrm>
        </p:spPr>
        <p:txBody>
          <a:bodyPr/>
          <a:lstStyle/>
          <a:p>
            <a:r>
              <a:rPr lang="fr-FR"/>
              <a:t>Présenté par : </a:t>
            </a:r>
          </a:p>
          <a:p>
            <a:r>
              <a:rPr lang="fr-FR"/>
              <a:t>Félix Boivin – boif1302</a:t>
            </a:r>
          </a:p>
          <a:p>
            <a:r>
              <a:rPr lang="fr-FR"/>
              <a:t>Mathieu Désautels – desm1210	      </a:t>
            </a:r>
          </a:p>
          <a:p>
            <a:r>
              <a:rPr lang="fr-FR"/>
              <a:t>Alexis Chalifour – chaa1841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548A-D1E4-20EE-431F-329284F3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4446F-3B38-BE01-34FA-90C78D5F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Grille de conception – Étage 1 suite…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EE1EAF-F3DD-FC11-6996-724EBF61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00" b="9053"/>
          <a:stretch/>
        </p:blipFill>
        <p:spPr>
          <a:xfrm>
            <a:off x="1031165" y="1692836"/>
            <a:ext cx="7081670" cy="17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04DC-2B43-776B-ED6F-F1DBFCC4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824E9-FF67-E3A9-0476-568BBE8E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Grille de conception – Étage 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8DEFA2-CA98-9493-734C-F9010F6D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152390"/>
            <a:ext cx="7131022" cy="36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2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1324-23D0-9316-E057-3719DDF42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A8947-6867-64AF-F322-DF2A0649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Grille de conception – Étage 2 suite…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69BA75-41F5-49C2-5AC9-0A8CE420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416" b="13614"/>
          <a:stretch/>
        </p:blipFill>
        <p:spPr>
          <a:xfrm>
            <a:off x="979715" y="1891477"/>
            <a:ext cx="7464214" cy="13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E02E9-F4AD-4C33-EB16-E4AA027E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D5406-85ED-0CD7-F334-AB9BA758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CA"/>
              <a:t>Grille de conception – Étage 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511A3E-DB82-FBE1-1420-1F20A6AA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3628" y="1211429"/>
            <a:ext cx="6596743" cy="34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1EFD-F215-E4A4-28A9-48D5D342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DBBC4-CEFD-C0A8-35A4-D81EC8BF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CA"/>
              <a:t>Grille de conception – Étage 3 suite…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77C50B-AE14-4620-DB18-886E2BB8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417"/>
          <a:stretch/>
        </p:blipFill>
        <p:spPr>
          <a:xfrm>
            <a:off x="1230212" y="1737315"/>
            <a:ext cx="6683575" cy="19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2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AFCC-43B2-2C14-F4CC-F55BD9A5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E1BFA-65EE-D4DA-E3F3-9E05B416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Grille de conception – contre-réaction</a:t>
            </a:r>
          </a:p>
        </p:txBody>
      </p:sp>
    </p:spTree>
    <p:extLst>
      <p:ext uri="{BB962C8B-B14F-4D97-AF65-F5344CB8AC3E}">
        <p14:creationId xmlns:p14="http://schemas.microsoft.com/office/powerpoint/2010/main" val="323370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8FDD1-A167-3003-1DE1-31EC0166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4AA35-C5D0-BA5C-7C80-89F62DDE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14" y="2166705"/>
            <a:ext cx="7692303" cy="810090"/>
          </a:xfrm>
        </p:spPr>
        <p:txBody>
          <a:bodyPr/>
          <a:lstStyle/>
          <a:p>
            <a:r>
              <a:rPr lang="fr-CA">
                <a:solidFill>
                  <a:srgbClr val="FFFFFF"/>
                </a:solidFill>
              </a:rPr>
              <a:t>Étapes de conception</a:t>
            </a:r>
          </a:p>
        </p:txBody>
      </p:sp>
    </p:spTree>
    <p:extLst>
      <p:ext uri="{BB962C8B-B14F-4D97-AF65-F5344CB8AC3E}">
        <p14:creationId xmlns:p14="http://schemas.microsoft.com/office/powerpoint/2010/main" val="199979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0EF4E-C606-13D9-B184-133101FA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CA"/>
              <a:t>Étape 4 – Mesure </a:t>
            </a:r>
            <a:r>
              <a:rPr lang="fr-CA" err="1"/>
              <a:t>Vth</a:t>
            </a:r>
            <a:r>
              <a:rPr lang="fr-CA"/>
              <a:t> des </a:t>
            </a:r>
            <a:r>
              <a:rPr lang="fr-CA" err="1"/>
              <a:t>mosfets</a:t>
            </a:r>
            <a:r>
              <a:rPr lang="fr-CA"/>
              <a:t> - NMOS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8A0F9FB-1DAC-403E-D701-9B8B5D07DD39}"/>
                  </a:ext>
                </a:extLst>
              </p:cNvPr>
              <p:cNvSpPr txBox="1"/>
              <p:nvPr/>
            </p:nvSpPr>
            <p:spPr>
              <a:xfrm>
                <a:off x="467544" y="1351228"/>
                <a:ext cx="251514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CA" sz="1800"/>
                  <a:t>Afin de trouver 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fr-CA" sz="1800"/>
                  <a:t>du NMOS, nous avons fait varier une tension à sa grille et nous avons regardé à partir de quelle tension il entre en saturation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CA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1800" b="0" i="0" smtClean="0">
                          <a:latin typeface="Cambria Math" panose="02040503050406030204" pitchFamily="18" charset="0"/>
                        </a:rPr>
                        <m:t>1.7</m:t>
                      </m:r>
                      <m:r>
                        <m:rPr>
                          <m:sty m:val="p"/>
                        </m:rPr>
                        <a:rPr lang="fr-CA" sz="18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r-CA" sz="180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88A0F9FB-1DAC-403E-D701-9B8B5D07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351228"/>
                <a:ext cx="2515142" cy="2308324"/>
              </a:xfrm>
              <a:prstGeom prst="rect">
                <a:avLst/>
              </a:prstGeom>
              <a:blipFill>
                <a:blip r:embed="rId2"/>
                <a:stretch>
                  <a:fillRect l="-2184" t="-1587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CFCB2400-3555-0B75-A6FF-B7200FF0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3" y="1351228"/>
            <a:ext cx="5771345" cy="30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7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A3D25-F0B8-7208-AF3B-030FAF9AB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5B2D73-3BAE-218C-840E-5C8D76C2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CA"/>
              <a:t>Étape 4 – Mesure </a:t>
            </a:r>
            <a:r>
              <a:rPr lang="fr-CA" err="1"/>
              <a:t>Vth</a:t>
            </a:r>
            <a:r>
              <a:rPr lang="fr-CA"/>
              <a:t> des </a:t>
            </a:r>
            <a:r>
              <a:rPr lang="fr-CA" err="1"/>
              <a:t>mosfets</a:t>
            </a:r>
            <a:r>
              <a:rPr lang="fr-CA"/>
              <a:t> - PMOS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3CD059D-C6DD-6B0E-F10E-E1A1C26DB05F}"/>
                  </a:ext>
                </a:extLst>
              </p:cNvPr>
              <p:cNvSpPr txBox="1"/>
              <p:nvPr/>
            </p:nvSpPr>
            <p:spPr>
              <a:xfrm>
                <a:off x="466175" y="1343971"/>
                <a:ext cx="250925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CA" sz="1800"/>
                  <a:t>Afin de trouver 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fr-CA" sz="1800"/>
                  <a:t>du PMOS, nous avons fait varier une tension à sa grille et nous avons regardé à partir de quelle tension il entre en saturation.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CA" sz="1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CA" sz="1800" b="0" i="0" smtClean="0">
                          <a:latin typeface="Cambria Math" panose="02040503050406030204" pitchFamily="18" charset="0"/>
                        </a:rPr>
                        <m:t>−1.9</m:t>
                      </m:r>
                      <m:r>
                        <m:rPr>
                          <m:sty m:val="p"/>
                        </m:rPr>
                        <a:rPr lang="fr-CA" sz="18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r-CA" sz="18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3CD059D-C6DD-6B0E-F10E-E1A1C26DB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5" y="1343971"/>
                <a:ext cx="2509254" cy="2308324"/>
              </a:xfrm>
              <a:prstGeom prst="rect">
                <a:avLst/>
              </a:prstGeom>
              <a:blipFill>
                <a:blip r:embed="rId2"/>
                <a:stretch>
                  <a:fillRect l="-1942" t="-1319" r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7786557E-E573-7461-2F15-F5490399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23" y="1343971"/>
            <a:ext cx="5758665" cy="305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6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2D18-7BED-F98B-9D85-7A8B959B5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4CF95-A7CA-2E9C-B311-08AE567D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4 – courant de grille nécessaire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AA49B8-B4FE-2237-98A9-FC88D02F4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52390"/>
            <a:ext cx="8208912" cy="740391"/>
          </a:xfrm>
        </p:spPr>
        <p:txBody>
          <a:bodyPr/>
          <a:lstStyle/>
          <a:p>
            <a:r>
              <a:rPr lang="fr-CA" sz="1800"/>
              <a:t>On se rend compte qu’en AC, on a quelques micro-ampères dans la grille, ce qui est causé par la capacité parasite.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6BA83E-1208-91B4-2742-D6583CBC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3" y="1892781"/>
            <a:ext cx="3930285" cy="27259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04092F-A444-3ABA-A85D-65FAE804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892781"/>
            <a:ext cx="3930285" cy="27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82FF2-AE1A-0480-C7B4-7854C68A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9ABC07-E076-3CFE-4758-647B4272E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4242342" cy="37271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sz="2000"/>
              <a:t>Schéma final du circuit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1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2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3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Circuit complet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000"/>
              <a:t>Grille de conception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1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2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Étage 3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/>
              <a:t>Contre-réaction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CA" sz="200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A1EC251-828E-400D-BE92-F3FF4082E0DD}"/>
              </a:ext>
            </a:extLst>
          </p:cNvPr>
          <p:cNvSpPr txBox="1">
            <a:spLocks/>
          </p:cNvSpPr>
          <p:nvPr/>
        </p:nvSpPr>
        <p:spPr bwMode="auto">
          <a:xfrm>
            <a:off x="4572000" y="1207717"/>
            <a:ext cx="4242342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None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CA" sz="2000" kern="0"/>
              <a:t>Étapes de conception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4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9 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11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12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14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16</a:t>
            </a:r>
          </a:p>
          <a:p>
            <a:pPr marL="958838" lvl="1" indent="-457200">
              <a:buFont typeface="Arial" panose="020B0604020202020204" pitchFamily="34" charset="0"/>
              <a:buChar char="•"/>
            </a:pPr>
            <a:r>
              <a:rPr lang="fr-CA" sz="2000" kern="0"/>
              <a:t>Étape 18</a:t>
            </a:r>
          </a:p>
        </p:txBody>
      </p:sp>
    </p:spTree>
    <p:extLst>
      <p:ext uri="{BB962C8B-B14F-4D97-AF65-F5344CB8AC3E}">
        <p14:creationId xmlns:p14="http://schemas.microsoft.com/office/powerpoint/2010/main" val="70849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4888D-B29E-44E1-1BEC-7B60C238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79E22-986F-B66E-189F-5944F7F9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4 – courant de polarisation i2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592729-E4C7-5DD6-AC97-5F4005E5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44" y="1219200"/>
            <a:ext cx="4411344" cy="31739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96CCEA-64E7-AE11-0F9D-913404C5D9C8}"/>
              </a:ext>
            </a:extLst>
          </p:cNvPr>
          <p:cNvSpPr txBox="1"/>
          <p:nvPr/>
        </p:nvSpPr>
        <p:spPr>
          <a:xfrm>
            <a:off x="467544" y="1219200"/>
            <a:ext cx="3872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1800"/>
              <a:t>Afin de choisir un courant de polarisation approprié, nous avons fait varier le courant et regardons à quel moment le BJT Q8 devient « actif ».</a:t>
            </a:r>
          </a:p>
          <a:p>
            <a:pPr algn="just"/>
            <a:endParaRPr lang="fr-CA" sz="1800"/>
          </a:p>
          <a:p>
            <a:pPr algn="just"/>
            <a:r>
              <a:rPr lang="fr-CA" sz="1800"/>
              <a:t>La valeur de 5 mA est choisie car c’est relativement linéaire et il y a encore une marge de manœuvre.</a:t>
            </a:r>
          </a:p>
        </p:txBody>
      </p:sp>
    </p:spTree>
    <p:extLst>
      <p:ext uri="{BB962C8B-B14F-4D97-AF65-F5344CB8AC3E}">
        <p14:creationId xmlns:p14="http://schemas.microsoft.com/office/powerpoint/2010/main" val="110686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94CF-76B3-98F6-4B7C-8B920202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4BA4D-615C-C46F-7CAE-B97D0826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4 – courant de polarisation i2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2507AB-8B19-894C-09CC-A60D8EFC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92493" y="-2087958"/>
            <a:ext cx="1607457" cy="8257355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E0C0470-37E3-B8D8-ADC1-DA16B3859EB3}"/>
              </a:ext>
            </a:extLst>
          </p:cNvPr>
          <p:cNvCxnSpPr/>
          <p:nvPr/>
        </p:nvCxnSpPr>
        <p:spPr bwMode="auto">
          <a:xfrm>
            <a:off x="1196340" y="2169160"/>
            <a:ext cx="14071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DDD2E5B-6934-BC61-DFDE-C4B36EE7984D}"/>
              </a:ext>
            </a:extLst>
          </p:cNvPr>
          <p:cNvCxnSpPr/>
          <p:nvPr/>
        </p:nvCxnSpPr>
        <p:spPr bwMode="auto">
          <a:xfrm>
            <a:off x="4391660" y="2169160"/>
            <a:ext cx="5232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9FEE4B0-99C6-6C6C-3232-665DBCA3B0DB}"/>
              </a:ext>
            </a:extLst>
          </p:cNvPr>
          <p:cNvCxnSpPr/>
          <p:nvPr/>
        </p:nvCxnSpPr>
        <p:spPr bwMode="auto">
          <a:xfrm>
            <a:off x="6560820" y="2169160"/>
            <a:ext cx="17373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8B21151-416F-50BD-B6AC-6F265139D4A4}"/>
                  </a:ext>
                </a:extLst>
              </p:cNvPr>
              <p:cNvSpPr txBox="1"/>
              <p:nvPr/>
            </p:nvSpPr>
            <p:spPr>
              <a:xfrm>
                <a:off x="467544" y="3086100"/>
                <a:ext cx="8257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800"/>
                  <a:t>Choisi en posant que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CA" sz="18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A" sz="1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fr-CA" sz="1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sz="1800"/>
              </a:p>
              <a:p>
                <a:r>
                  <a:rPr lang="fr-CA" sz="1800"/>
                  <a:t>Ensuite, on a fait la loi des boucles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fr-CA" sz="180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</m:oMath>
                </a14:m>
                <a:endParaRPr lang="fr-CA" sz="180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8B21151-416F-50BD-B6AC-6F265139D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86100"/>
                <a:ext cx="8257356" cy="646331"/>
              </a:xfrm>
              <a:prstGeom prst="rect">
                <a:avLst/>
              </a:prstGeom>
              <a:blipFill>
                <a:blip r:embed="rId3"/>
                <a:stretch>
                  <a:fillRect l="-66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023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BDA2-2E84-C33B-34E8-EF6D824B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FB07E-892A-8155-48AE-DF2B9000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9 – gain intrinsèque de L’entrée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CE86B8E-3C9F-1429-3126-833D08687D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5" y="1207717"/>
                <a:ext cx="3426276" cy="3470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fr-CA" sz="1800" b="0"/>
                  <a:t> </a:t>
                </a:r>
              </a:p>
              <a:p>
                <a:r>
                  <a:rPr lang="fr-CA" sz="1800" b="0"/>
                  <a:t>(sans résistance)</a:t>
                </a:r>
                <a:endParaRPr lang="fr-CA" sz="1800"/>
              </a:p>
              <a:p>
                <a:r>
                  <a:rPr lang="fr-CA" sz="1800"/>
                  <a:t>Le gain intrinsèque maximale est d’environ </a:t>
                </a:r>
                <a14:m>
                  <m:oMath xmlns:m="http://schemas.openxmlformats.org/officeDocument/2006/math"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71.5 </m:t>
                    </m:r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fr-CA" sz="1800"/>
              </a:p>
              <a:p>
                <a:endParaRPr lang="fr-CA" sz="1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fr-CA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fr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71.5 </m:t>
                      </m:r>
                      <m:r>
                        <a:rPr lang="fr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CA" sz="18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CE86B8E-3C9F-1429-3126-833D08687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5" y="1207717"/>
                <a:ext cx="3426276" cy="3470963"/>
              </a:xfrm>
              <a:blipFill>
                <a:blip r:embed="rId2"/>
                <a:stretch>
                  <a:fillRect l="-4270" r="-3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19E3D39E-F0AF-AA9C-E205-C56A2B35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09" y="1339402"/>
            <a:ext cx="4728848" cy="29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BAAF8-C458-AAA3-F580-8B9945C2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0B8FBB-7386-25D7-85A1-80285232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11 – choix de gain intermédiaire – AC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5AF5D2D-599B-D0B0-AC2C-297234C130DF}"/>
                  </a:ext>
                </a:extLst>
              </p:cNvPr>
              <p:cNvSpPr txBox="1"/>
              <p:nvPr/>
            </p:nvSpPr>
            <p:spPr>
              <a:xfrm>
                <a:off x="466182" y="1531159"/>
                <a:ext cx="8211636" cy="246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fr-CA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>
                        <m:f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CA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fr-CA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fr-CA" sz="1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CA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fr-CA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fr-CA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CA" sz="1800"/>
              </a:p>
              <a:p>
                <a:endParaRPr lang="fr-CA" sz="1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𝑜𝑢</m:t>
                              </m:r>
                              <m:sSub>
                                <m:sSubPr>
                                  <m:ctrlP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sz="1800" b="0" i="1" smtClean="0">
                                  <a:latin typeface="Cambria Math" panose="02040503050406030204" pitchFamily="18" charset="0"/>
                                </a:rPr>
                                <m:t>𝑜𝑢</m:t>
                              </m:r>
                              <m:sSub>
                                <m:sSubPr>
                                  <m:ctrlP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CA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fr-CA" sz="1800"/>
              </a:p>
              <a:p>
                <a:endParaRPr lang="fr-CA" sz="1800"/>
              </a:p>
              <a:p>
                <a:r>
                  <a:rPr lang="fr-CA" sz="1800"/>
                  <a:t>On veut un gain de </a:t>
                </a:r>
                <a14:m>
                  <m:oMath xmlns:m="http://schemas.openxmlformats.org/officeDocument/2006/math">
                    <m:r>
                      <a:rPr lang="fr-CA" sz="1800" b="0" i="1" smtClean="0">
                        <a:latin typeface="Cambria Math" panose="02040503050406030204" pitchFamily="18" charset="0"/>
                      </a:rPr>
                      <m:t>10</m:t>
                    </m:r>
                    <m:f>
                      <m:fPr>
                        <m:type m:val="skw"/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fr-CA" sz="1800"/>
                  <a:t> afin de passer d’un sinus de </a:t>
                </a:r>
                <a14:m>
                  <m:oMath xmlns:m="http://schemas.openxmlformats.org/officeDocument/2006/math">
                    <m:r>
                      <a:rPr lang="fr-C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A" sz="1800"/>
                  <a:t> à </a:t>
                </a:r>
                <a14:m>
                  <m:oMath xmlns:m="http://schemas.openxmlformats.org/officeDocument/2006/math">
                    <m:r>
                      <a:rPr lang="fr-C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</m:t>
                    </m:r>
                    <m:r>
                      <a:rPr lang="fr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fr-CA" sz="1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10</m:t>
                      </m:r>
                      <m:f>
                        <m:fPr>
                          <m:type m:val="skw"/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fr-CA" sz="180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A5AF5D2D-599B-D0B0-AC2C-297234C13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82" y="1531159"/>
                <a:ext cx="8211636" cy="2462084"/>
              </a:xfrm>
              <a:prstGeom prst="rect">
                <a:avLst/>
              </a:prstGeom>
              <a:blipFill>
                <a:blip r:embed="rId2"/>
                <a:stretch>
                  <a:fillRect l="-593" b="-3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87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86CC9-D36D-2E80-B02E-F430340D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56FC1-F4B2-1B46-DEBA-9F7D1A27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11 – choix de gain intermédiaire – AC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2E889B-3FF4-537C-F026-12B7F61B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92" y="1152390"/>
            <a:ext cx="6075216" cy="35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7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7B8F-F8E4-6040-7A0C-6C774C72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5FA2F-3E38-AA1B-88AB-D8C23980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11 – choix de gain intermédiaire – DC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B0B25D-F118-53A7-9FEF-8BE518F68A7A}"/>
              </a:ext>
            </a:extLst>
          </p:cNvPr>
          <p:cNvSpPr txBox="1"/>
          <p:nvPr/>
        </p:nvSpPr>
        <p:spPr>
          <a:xfrm>
            <a:off x="467544" y="1240971"/>
            <a:ext cx="2460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/>
              <a:t>L’onde de sortie de l’étage 1 est toujours centrée à environ 12.7V</a:t>
            </a:r>
          </a:p>
          <a:p>
            <a:endParaRPr lang="fr-CA" sz="1800"/>
          </a:p>
          <a:p>
            <a:r>
              <a:rPr lang="fr-CA" sz="1800"/>
              <a:t>L’entrée de l’étage 3 doit être centrée à </a:t>
            </a:r>
          </a:p>
          <a:p>
            <a:r>
              <a:rPr lang="fr-CA" sz="1800"/>
              <a:t>-2.7V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AA5102-D880-8F81-FC57-10FED8DF7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47" y="1240971"/>
            <a:ext cx="5181009" cy="32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C1C1-87FA-8F13-AB88-A131B1ECE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A1E561-891F-F808-E5E0-FD38A0EC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11 – choix de gain intermédiaire – DC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E63979A-844F-B8DE-6CD1-8E15FC561CCF}"/>
                  </a:ext>
                </a:extLst>
              </p:cNvPr>
              <p:cNvSpPr txBox="1"/>
              <p:nvPr/>
            </p:nvSpPr>
            <p:spPr>
              <a:xfrm>
                <a:off x="467544" y="1240971"/>
                <a:ext cx="2460171" cy="2827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800"/>
                  <a:t>L’offset DC doit donc être de…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CA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2.7</m:t>
                          </m:r>
                        </m:num>
                        <m:den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12.7</m:t>
                          </m:r>
                        </m:den>
                      </m:f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=−0.213</m:t>
                      </m:r>
                    </m:oMath>
                  </m:oMathPara>
                </a14:m>
                <a:endParaRPr lang="fr-CA" sz="1800"/>
              </a:p>
              <a:p>
                <a:endParaRPr lang="fr-CA" sz="1800"/>
              </a:p>
              <a:p>
                <a:r>
                  <a:rPr lang="fr-CA" sz="1800"/>
                  <a:t>C’est bien ce que nous avons. C’est dû à l’effet élastique au nœud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fr-CA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1800"/>
                  <a:t> en boucle fermée.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E63979A-844F-B8DE-6CD1-8E15FC56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40971"/>
                <a:ext cx="2460171" cy="2827762"/>
              </a:xfrm>
              <a:prstGeom prst="rect">
                <a:avLst/>
              </a:prstGeom>
              <a:blipFill>
                <a:blip r:embed="rId2"/>
                <a:stretch>
                  <a:fillRect l="-2233" t="-1296" b="-2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AFF117CE-A975-6588-11AD-8D85A233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47" y="1240969"/>
            <a:ext cx="5181010" cy="32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1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441B5-FDAA-41E5-C28F-DC38C427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C688F-A468-8759-7759-7B06664C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12 – polarisation de l’étage intermédiaire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340F81-E0D4-DEB0-E66D-3F165852B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9219"/>
            <a:ext cx="4268643" cy="323624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fr-CA" sz="1800" dirty="0"/>
              <a:t>RD2a et CBE inutilisé pour garder le même gain en AC</a:t>
            </a:r>
          </a:p>
          <a:p>
            <a:pPr marL="342900" indent="-342900">
              <a:buFontTx/>
              <a:buChar char="-"/>
            </a:pPr>
            <a:r>
              <a:rPr lang="fr-CA" sz="1800" dirty="0"/>
              <a:t>RD2b et RC2 ajusté pour avoir -2.7V au point d’opération</a:t>
            </a:r>
          </a:p>
          <a:p>
            <a:pPr marL="342900" indent="-342900">
              <a:buFontTx/>
              <a:buChar char="-"/>
            </a:pPr>
            <a:r>
              <a:rPr lang="fr-CA" sz="1800" dirty="0"/>
              <a:t>Ajustement des valeurs pour notre mode commun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CED60E2B-9E79-01EA-4143-928B9C19D8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3235" y="1269218"/>
                <a:ext cx="2673221" cy="3236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rtl="0" eaLnBrk="1" fontAlgn="base" hangingPunct="1">
                  <a:spcBef>
                    <a:spcPts val="1000"/>
                  </a:spcBef>
                  <a:spcAft>
                    <a:spcPct val="0"/>
                  </a:spcAft>
                  <a:buClr>
                    <a:srgbClr val="00B050"/>
                  </a:buClr>
                  <a:buNone/>
                  <a:defRPr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1638" indent="-273044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Lucida Grande" charset="0"/>
                  <a:buChar char="-"/>
                  <a:defRPr sz="25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685783" indent="-182558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Wingdings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  <a:cs typeface="ヒラギノ角ゴ Pro W3" charset="-128"/>
                  </a:defRPr>
                </a:lvl3pPr>
                <a:lvl4pPr marL="914377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SzPct val="65000"/>
                  <a:buFont typeface="Wingdings" charset="2"/>
                  <a:buChar char="v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4pPr>
                <a:lvl5pPr marL="1142971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5pPr>
                <a:lvl6pPr marL="2514537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26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14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03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indent="-342900">
                  <a:buFontTx/>
                  <a:buChar char="-"/>
                </a:pPr>
                <a:r>
                  <a:rPr lang="fr-CA" sz="1800" kern="0"/>
                  <a:t>RD2a = 0.001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CA" sz="1800" kern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fr-CA" sz="1800" kern="0"/>
                  <a:t>CBE = 1f F </a:t>
                </a:r>
              </a:p>
              <a:p>
                <a:pPr marL="342900" indent="-342900">
                  <a:buFontTx/>
                  <a:buChar char="-"/>
                </a:pPr>
                <a:r>
                  <a:rPr lang="fr-CA" sz="1800" kern="0"/>
                  <a:t>RD2b = 299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CA" sz="1800" kern="0"/>
              </a:p>
              <a:p>
                <a:pPr marL="342900" indent="-342900">
                  <a:buFontTx/>
                  <a:buChar char="-"/>
                </a:pPr>
                <a:r>
                  <a:rPr lang="fr-CA" sz="1800" kern="0"/>
                  <a:t>RC2 = 3.5k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CA" sz="1800" kern="0"/>
              </a:p>
            </p:txBody>
          </p:sp>
        </mc:Choice>
        <mc:Fallback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CED60E2B-9E79-01EA-4143-928B9C19D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3235" y="1269218"/>
                <a:ext cx="2673221" cy="3236241"/>
              </a:xfrm>
              <a:prstGeom prst="rect">
                <a:avLst/>
              </a:prstGeom>
              <a:blipFill>
                <a:blip r:embed="rId2"/>
                <a:stretch>
                  <a:fillRect l="-5023" t="-2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92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E1EA-D9E6-196F-4D2F-9CDB2DBA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0C293-24DC-8C10-F9DF-091E956E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14 – ajustement de </a:t>
            </a:r>
            <a:r>
              <a:rPr lang="fr-CA" err="1"/>
              <a:t>rzc</a:t>
            </a:r>
            <a:endParaRPr lang="fr-CA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8943C9A-985A-95E2-D07D-C2222CD0E1DF}"/>
              </a:ext>
            </a:extLst>
          </p:cNvPr>
          <p:cNvSpPr txBox="1">
            <a:spLocks/>
          </p:cNvSpPr>
          <p:nvPr/>
        </p:nvSpPr>
        <p:spPr bwMode="auto">
          <a:xfrm>
            <a:off x="467544" y="1269219"/>
            <a:ext cx="4245813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None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Tx/>
              <a:buChar char="-"/>
            </a:pPr>
            <a:r>
              <a:rPr lang="fr-CA" sz="1800" kern="0"/>
              <a:t>Permet de venir polariser le bon courant dans les miroirs de courant  5mA</a:t>
            </a:r>
          </a:p>
          <a:p>
            <a:pPr marL="342900" indent="-342900">
              <a:buFontTx/>
              <a:buChar char="-"/>
            </a:pPr>
            <a:r>
              <a:rPr lang="fr-CA" sz="1800" kern="0"/>
              <a:t>Augmente l’impédance vu à l’entré de l’étage 3  </a:t>
            </a:r>
          </a:p>
          <a:p>
            <a:pPr marL="342900" indent="-342900">
              <a:buFontTx/>
              <a:buChar char="-"/>
            </a:pPr>
            <a:r>
              <a:rPr lang="fr-CA" sz="1800" kern="0"/>
              <a:t>Diminue la variation de courant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66C1BDD5-5C4E-2E1F-DA06-7A642700AB3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03235" y="1269218"/>
                <a:ext cx="2673221" cy="3236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l" rtl="0" eaLnBrk="1" fontAlgn="base" hangingPunct="1">
                  <a:spcBef>
                    <a:spcPts val="1000"/>
                  </a:spcBef>
                  <a:spcAft>
                    <a:spcPct val="0"/>
                  </a:spcAft>
                  <a:buClr>
                    <a:srgbClr val="00B050"/>
                  </a:buClr>
                  <a:buNone/>
                  <a:defRPr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1638" indent="-273044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Lucida Grande" charset="0"/>
                  <a:buChar char="-"/>
                  <a:defRPr sz="25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685783" indent="-182558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Wingdings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  <a:cs typeface="ヒラギノ角ゴ Pro W3" charset="-128"/>
                  </a:defRPr>
                </a:lvl3pPr>
                <a:lvl4pPr marL="914377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SzPct val="65000"/>
                  <a:buFont typeface="Wingdings" charset="2"/>
                  <a:buChar char="v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4pPr>
                <a:lvl5pPr marL="1142971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5pPr>
                <a:lvl6pPr marL="2514537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26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14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03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2900" indent="-342900">
                  <a:buFontTx/>
                  <a:buChar char="-"/>
                </a:pPr>
                <a:r>
                  <a:rPr lang="fr-CA" sz="1800" kern="0"/>
                  <a:t>RZc1 = 75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CA" sz="1800" kern="0"/>
                  <a:t> </a:t>
                </a:r>
              </a:p>
              <a:p>
                <a:pPr marL="342900" indent="-342900">
                  <a:buFontTx/>
                  <a:buChar char="-"/>
                </a:pPr>
                <a:r>
                  <a:rPr lang="fr-CA" sz="1800" kern="0"/>
                  <a:t>RZc2 = 75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CA" sz="1800" kern="0"/>
                  <a:t> </a:t>
                </a:r>
              </a:p>
            </p:txBody>
          </p:sp>
        </mc:Choice>
        <mc:Fallback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66C1BDD5-5C4E-2E1F-DA06-7A642700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3235" y="1269218"/>
                <a:ext cx="2673221" cy="3236241"/>
              </a:xfrm>
              <a:prstGeom prst="rect">
                <a:avLst/>
              </a:prstGeom>
              <a:blipFill>
                <a:blip r:embed="rId2"/>
                <a:stretch>
                  <a:fillRect l="-5023" t="-24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77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68BAD-54F5-068F-8558-CD0FA1BF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F6B0-1FA1-E58D-886B-FBFCBE4A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16 – marges gain et phase pour stabilité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E5C499-B848-1B4E-A6A1-C422A57DCE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52390"/>
                <a:ext cx="8424614" cy="3236241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CA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 baseline="-25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i="1" baseline="-2500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A" i="1" baseline="-25000">
                        <a:latin typeface="Cambria Math" panose="02040503050406030204" pitchFamily="18" charset="0"/>
                      </a:rPr>
                      <m:t>=1</m:t>
                    </m:r>
                    <m:r>
                      <a:rPr lang="fr-CA" b="0" i="1" baseline="-2500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fr-CA" i="1" baseline="-2500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CA" baseline="-250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i="1" baseline="-25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i="1" baseline="-2500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A" i="1" baseline="-25000">
                        <a:latin typeface="Cambria Math" panose="02040503050406030204" pitchFamily="18" charset="0"/>
                      </a:rPr>
                      <m:t>=10</m:t>
                    </m:r>
                    <m:r>
                      <a:rPr lang="fr-CA" b="0" i="0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CA" baseline="-25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CA" baseline="-25000"/>
                  <a:t> </a:t>
                </a:r>
              </a:p>
              <a:p>
                <a:endParaRPr lang="fr-CA">
                  <a:highlight>
                    <a:srgbClr val="FF0000"/>
                  </a:highlight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E5C499-B848-1B4E-A6A1-C422A57DC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52390"/>
                <a:ext cx="8424614" cy="32362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49C1A21-2543-0F1C-1EAA-F0F00131C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8" t="11049" r="1212"/>
          <a:stretch/>
        </p:blipFill>
        <p:spPr>
          <a:xfrm>
            <a:off x="607165" y="1785028"/>
            <a:ext cx="8145371" cy="28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47A7-951F-2C44-2347-182EFBFE2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A698FE-BC60-A09D-6467-01168FCD1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14" y="2166705"/>
            <a:ext cx="7692303" cy="810090"/>
          </a:xfrm>
        </p:spPr>
        <p:txBody>
          <a:bodyPr/>
          <a:lstStyle/>
          <a:p>
            <a:r>
              <a:rPr lang="fr-CA">
                <a:solidFill>
                  <a:srgbClr val="FFFFFF"/>
                </a:solidFill>
              </a:rPr>
              <a:t>Schéma final du circuit</a:t>
            </a:r>
          </a:p>
        </p:txBody>
      </p:sp>
    </p:spTree>
    <p:extLst>
      <p:ext uri="{BB962C8B-B14F-4D97-AF65-F5344CB8AC3E}">
        <p14:creationId xmlns:p14="http://schemas.microsoft.com/office/powerpoint/2010/main" val="24361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10EE-CA5F-87B2-282A-97D3152CA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6D291-0236-9620-2708-4E5E9D83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16 – marges gain et phase pour stabilité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EED1305-3D99-BC1D-4C48-1000662F3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CA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baseline="-250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CA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A" b="0" i="1" baseline="-2500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fr-CA" b="0" i="1" baseline="-25000" smtClean="0">
                        <a:latin typeface="Cambria Math" panose="02040503050406030204" pitchFamily="18" charset="0"/>
                      </a:rPr>
                      <m:t>𝑓𝐹</m:t>
                    </m:r>
                  </m:oMath>
                </a14:m>
                <a:r>
                  <a:rPr lang="fr-CA" b="0" baseline="-250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baseline="-250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baseline="-2500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b="0" i="1" baseline="-2500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A" b="0" i="1" baseline="-25000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fr-CA" b="0" i="1" baseline="-25000" smtClean="0">
                        <a:latin typeface="Cambria Math" panose="02040503050406030204" pitchFamily="18" charset="0"/>
                      </a:rPr>
                      <m:t>𝑀𝑒𝑔</m:t>
                    </m:r>
                    <m:r>
                      <m:rPr>
                        <m:sty m:val="p"/>
                      </m:rPr>
                      <a:rPr lang="fr-CA" b="0" i="0" baseline="-2500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CA" b="0" baseline="-25000"/>
              </a:p>
              <a:p>
                <a:endParaRPr lang="fr-CA" baseline="-25000">
                  <a:highlight>
                    <a:srgbClr val="FF0000"/>
                  </a:highlight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EED1305-3D99-BC1D-4C48-1000662F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9D2947AA-C703-D106-83ED-4EA9F264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5" t="10638" r="733"/>
          <a:stretch/>
        </p:blipFill>
        <p:spPr>
          <a:xfrm>
            <a:off x="635000" y="1785767"/>
            <a:ext cx="7874000" cy="27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2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74AA-6DE4-EA66-698F-67FA302E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E84068-6183-7A3F-5EB0-67D6B76C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Étape 18 – dimensionnement de </a:t>
            </a:r>
            <a:r>
              <a:rPr lang="fr-CA" err="1"/>
              <a:t>cf</a:t>
            </a:r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E3BCB4D-6449-C29D-9850-BC588B8BD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251" y="1190546"/>
                <a:ext cx="8375949" cy="1217804"/>
              </a:xfrm>
            </p:spPr>
            <p:txBody>
              <a:bodyPr/>
              <a:lstStyle/>
              <a:p>
                <a:r>
                  <a:rPr lang="fr-CA"/>
                  <a:t>Place pôle avant pôle de pire charge capacitive</a:t>
                </a:r>
              </a:p>
              <a:p>
                <a:r>
                  <a:rPr lang="fr-CA">
                    <a:sym typeface="Wingdings" pitchFamily="2" charset="2"/>
                  </a:rPr>
                  <a:t>Corrige bande passante</a:t>
                </a:r>
              </a:p>
              <a:p>
                <a:r>
                  <a:rPr lang="fr-CA">
                    <a:sym typeface="Wingdings" pitchFamily="2" charset="2"/>
                  </a:rPr>
                  <a:t> Rends plus stable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=350 </m:t>
                      </m:r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fr-CA"/>
              </a:p>
              <a:p>
                <a:endParaRPr lang="fr-CA"/>
              </a:p>
              <a:p>
                <a:endParaRPr lang="fr-CA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E3BCB4D-6449-C29D-9850-BC588B8BD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251" y="1190546"/>
                <a:ext cx="8375949" cy="1217804"/>
              </a:xfrm>
              <a:blipFill>
                <a:blip r:embed="rId2"/>
                <a:stretch>
                  <a:fillRect l="-2329" t="-7500" b="-5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7B19FEE-3DB2-0FD1-D97D-B5642CB7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24" y="3098391"/>
            <a:ext cx="3763739" cy="19746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15019E3-0A29-BD74-4240-E738950A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78" t="11345" r="34880" b="-1"/>
          <a:stretch/>
        </p:blipFill>
        <p:spPr>
          <a:xfrm>
            <a:off x="463251" y="3098391"/>
            <a:ext cx="3763738" cy="1998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FEB3B75-7FD9-484A-BC16-6998F223EF69}"/>
                  </a:ext>
                </a:extLst>
              </p:cNvPr>
              <p:cNvSpPr txBox="1"/>
              <p:nvPr/>
            </p:nvSpPr>
            <p:spPr>
              <a:xfrm rot="16200000">
                <a:off x="-145787" y="3901066"/>
                <a:ext cx="9244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𝐴𝑣𝑎𝑛𝑡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FEB3B75-7FD9-484A-BC16-6998F223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45787" y="3901066"/>
                <a:ext cx="924420" cy="369332"/>
              </a:xfrm>
              <a:prstGeom prst="rect">
                <a:avLst/>
              </a:prstGeom>
              <a:blipFill>
                <a:blip r:embed="rId5"/>
                <a:stretch>
                  <a:fillRect t="-6579" r="-13333" b="-6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AB0BB28-D500-DBDE-26B5-FE123416B141}"/>
                  </a:ext>
                </a:extLst>
              </p:cNvPr>
              <p:cNvSpPr txBox="1"/>
              <p:nvPr/>
            </p:nvSpPr>
            <p:spPr>
              <a:xfrm rot="16200000">
                <a:off x="4202449" y="3824685"/>
                <a:ext cx="897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𝐴𝑝𝑟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AB0BB28-D500-DBDE-26B5-FE123416B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02449" y="3824685"/>
                <a:ext cx="897553" cy="369332"/>
              </a:xfrm>
              <a:prstGeom prst="rect">
                <a:avLst/>
              </a:prstGeom>
              <a:blipFill>
                <a:blip r:embed="rId6"/>
                <a:stretch>
                  <a:fillRect t="-10204" r="-38333" b="-1088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97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3FAC-BC95-A877-B398-7C587AFD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21895-993D-53DC-9887-C532854A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Schéma final du circuit – circuit complet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037D60-7104-168F-58FC-08749265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73" y="1152390"/>
            <a:ext cx="5690254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A577D-C732-97E5-9B95-776BBFA3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Schéma final du circuit – Étage 1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765170-CFBA-22F1-5F83-9CF85BBC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80" y="1152390"/>
            <a:ext cx="2968840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179CA-36D3-7BAC-ED62-D3CFC5611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B3F3F-B150-4DBD-37F3-D60AAACF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Schéma final du circuit – Étage 2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9443E2-C34D-4E1D-02DF-D4B56687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00" y="1152390"/>
            <a:ext cx="1232600" cy="379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1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546A8-F539-4C71-5692-23EF3823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008783-428B-E342-846E-726021C4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Schéma final du circuit – Étage 3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49623F-4E8E-B74F-E477-8CBB7B57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30" y="1152390"/>
            <a:ext cx="2074339" cy="37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9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D23CE-98F7-D63C-9831-EC7F598A7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114" y="2166705"/>
            <a:ext cx="7692303" cy="810090"/>
          </a:xfrm>
        </p:spPr>
        <p:txBody>
          <a:bodyPr/>
          <a:lstStyle/>
          <a:p>
            <a:r>
              <a:rPr lang="fr-CA">
                <a:solidFill>
                  <a:srgbClr val="FFFFFF"/>
                </a:solidFill>
              </a:rPr>
              <a:t>Grille de conception</a:t>
            </a:r>
          </a:p>
        </p:txBody>
      </p:sp>
    </p:spTree>
    <p:extLst>
      <p:ext uri="{BB962C8B-B14F-4D97-AF65-F5344CB8AC3E}">
        <p14:creationId xmlns:p14="http://schemas.microsoft.com/office/powerpoint/2010/main" val="222906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63513-024F-6D52-63E3-991F3A38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Grille de conception – Étage 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6669FB3-5B23-3699-01AC-F8F6634F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44" y="1152390"/>
            <a:ext cx="7612743" cy="35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1486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B9B73492AA448A66D1442DC5E81E9" ma:contentTypeVersion="13" ma:contentTypeDescription="Crée un document." ma:contentTypeScope="" ma:versionID="f5caf3cac6e43b6feaeb3be7a2bce9fd">
  <xsd:schema xmlns:xsd="http://www.w3.org/2001/XMLSchema" xmlns:xs="http://www.w3.org/2001/XMLSchema" xmlns:p="http://schemas.microsoft.com/office/2006/metadata/properties" xmlns:ns2="e178e6a0-ecf8-402e-8dbc-8f6e7b2d85e1" xmlns:ns3="0e7744bc-e4e9-4e93-9225-28c9569a78c1" targetNamespace="http://schemas.microsoft.com/office/2006/metadata/properties" ma:root="true" ma:fieldsID="097b6ba402f7565af2519d604e232020" ns2:_="" ns3:_="">
    <xsd:import namespace="e178e6a0-ecf8-402e-8dbc-8f6e7b2d85e1"/>
    <xsd:import namespace="0e7744bc-e4e9-4e93-9225-28c9569a78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78e6a0-ecf8-402e-8dbc-8f6e7b2d8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744bc-e4e9-4e93-9225-28c9569a78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c2e93bb5-f796-4edc-ad31-b301be443848}" ma:internalName="TaxCatchAll" ma:showField="CatchAllData" ma:web="0e7744bc-e4e9-4e93-9225-28c9569a78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78e6a0-ecf8-402e-8dbc-8f6e7b2d85e1">
      <Terms xmlns="http://schemas.microsoft.com/office/infopath/2007/PartnerControls"/>
    </lcf76f155ced4ddcb4097134ff3c332f>
    <TaxCatchAll xmlns="0e7744bc-e4e9-4e93-9225-28c9569a78c1" xsi:nil="true"/>
  </documentManagement>
</p:properties>
</file>

<file path=customXml/itemProps1.xml><?xml version="1.0" encoding="utf-8"?>
<ds:datastoreItem xmlns:ds="http://schemas.openxmlformats.org/officeDocument/2006/customXml" ds:itemID="{E04E756E-C5BA-4A7F-A9CC-4E66DD175F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66EF6F-CB63-48FE-A218-3632FC85FAC6}">
  <ds:schemaRefs>
    <ds:schemaRef ds:uri="0e7744bc-e4e9-4e93-9225-28c9569a78c1"/>
    <ds:schemaRef ds:uri="e178e6a0-ecf8-402e-8dbc-8f6e7b2d85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6A33FF8-5C34-4685-8021-21E28012C4DB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0e7744bc-e4e9-4e93-9225-28c9569a78c1"/>
    <ds:schemaRef ds:uri="http://schemas.microsoft.com/office/2006/documentManagement/types"/>
    <ds:schemaRef ds:uri="http://schemas.microsoft.com/office/infopath/2007/PartnerControls"/>
    <ds:schemaRef ds:uri="e178e6a0-ecf8-402e-8dbc-8f6e7b2d85e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675</Words>
  <Application>Microsoft Office PowerPoint</Application>
  <PresentationFormat>Affichage à l'écran (16:9)</PresentationFormat>
  <Paragraphs>104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Arial Narrow</vt:lpstr>
      <vt:lpstr>Cambria Math</vt:lpstr>
      <vt:lpstr>Lucida Grande</vt:lpstr>
      <vt:lpstr>Wingdings</vt:lpstr>
      <vt:lpstr>ThèmeUdeS</vt:lpstr>
      <vt:lpstr>Défense de la problématique</vt:lpstr>
      <vt:lpstr>Table des matières</vt:lpstr>
      <vt:lpstr>Schéma final du circuit</vt:lpstr>
      <vt:lpstr>Schéma final du circuit – circuit complet</vt:lpstr>
      <vt:lpstr>Schéma final du circuit – Étage 1 </vt:lpstr>
      <vt:lpstr>Schéma final du circuit – Étage 2 </vt:lpstr>
      <vt:lpstr>Schéma final du circuit – Étage 3 </vt:lpstr>
      <vt:lpstr>Grille de conception</vt:lpstr>
      <vt:lpstr>Grille de conception – Étage 1</vt:lpstr>
      <vt:lpstr>Grille de conception – Étage 1 suite…</vt:lpstr>
      <vt:lpstr>Grille de conception – Étage 2</vt:lpstr>
      <vt:lpstr>Grille de conception – Étage 2 suite…</vt:lpstr>
      <vt:lpstr>Grille de conception – Étage 3</vt:lpstr>
      <vt:lpstr>Grille de conception – Étage 3 suite…</vt:lpstr>
      <vt:lpstr>Grille de conception – contre-réaction</vt:lpstr>
      <vt:lpstr>Étapes de conception</vt:lpstr>
      <vt:lpstr>Étape 4 – Mesure Vth des mosfets - NMOS</vt:lpstr>
      <vt:lpstr>Étape 4 – Mesure Vth des mosfets - PMOS</vt:lpstr>
      <vt:lpstr>Étape 4 – courant de grille nécessaire</vt:lpstr>
      <vt:lpstr>Étape 4 – courant de polarisation i2</vt:lpstr>
      <vt:lpstr>Étape 4 – courant de polarisation i2</vt:lpstr>
      <vt:lpstr>Étape 9 – gain intrinsèque de L’entrée</vt:lpstr>
      <vt:lpstr>Étape 11 – choix de gain intermédiaire – AC </vt:lpstr>
      <vt:lpstr>Étape 11 – choix de gain intermédiaire – AC </vt:lpstr>
      <vt:lpstr>Étape 11 – choix de gain intermédiaire – DC </vt:lpstr>
      <vt:lpstr>Étape 11 – choix de gain intermédiaire – DC </vt:lpstr>
      <vt:lpstr>Étape 12 – polarisation de l’étage intermédiaire</vt:lpstr>
      <vt:lpstr>Étape 14 – ajustement de rzc</vt:lpstr>
      <vt:lpstr>Étape 16 – marges gain et phase pour stabilité</vt:lpstr>
      <vt:lpstr>Étape 16 – marges gain et phase pour stabilité</vt:lpstr>
      <vt:lpstr>Étape 18 – dimensionnement de cf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Alexis Chalifour</cp:lastModifiedBy>
  <cp:revision>1</cp:revision>
  <cp:lastPrinted>2017-10-30T18:08:19Z</cp:lastPrinted>
  <dcterms:created xsi:type="dcterms:W3CDTF">2017-10-17T15:18:22Z</dcterms:created>
  <dcterms:modified xsi:type="dcterms:W3CDTF">2025-06-04T12:48:21Z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0x010100BA5B9B73492AA448A66D1442DC5E81E9</vt:lpwstr>
  </property>
  <property fmtid="{D5CDD505-2E9C-101B-9397-08002B2CF9AE}" pid="3" name="MediaServiceImageTags">
    <vt:lpwstr/>
  </property>
</Properties>
</file>